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66" r:id="rId8"/>
    <p:sldId id="267" r:id="rId9"/>
    <p:sldId id="268" r:id="rId10"/>
    <p:sldId id="259" r:id="rId11"/>
    <p:sldId id="260" r:id="rId12"/>
    <p:sldId id="261" r:id="rId13"/>
    <p:sldId id="262" r:id="rId14"/>
    <p:sldId id="263" r:id="rId15"/>
    <p:sldId id="26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99643-70B4-4E49-93D5-4E517803CE82}" v="56" dt="2022-03-26T01:36:29.973"/>
    <p1510:client id="{49B24788-948A-4ED8-9882-D8C5F0CAD901}" v="2" dt="2022-03-26T12:56:13.264"/>
    <p1510:client id="{60346FDB-EAF0-4F68-BB09-8FE16A5505E8}" v="104" dt="2022-03-26T12:11:01.348"/>
    <p1510:client id="{7C8EAD4F-1BF9-438B-932D-96943E29977F}" v="3" dt="2022-03-27T17:11:31.621"/>
    <p1510:client id="{82A96F57-0F1F-47F9-B8A8-FDF6B3516EA0}" v="23" dt="2022-03-26T15:18:29.064"/>
    <p1510:client id="{AEE10010-25E0-46FB-A54D-F7EF0F28867C}" v="110" dt="2022-03-26T00:14:53.161"/>
    <p1510:client id="{C8EA2309-C6D2-4F36-A6C7-67C032FEFE23}" v="62" dt="2022-03-25T22:39:43.379"/>
    <p1510:client id="{D62CABA3-FD03-4D9E-990D-CFEE26E72304}" v="1054" dt="2022-03-26T13:35:57.129"/>
    <p1510:client id="{D8274A20-48EC-4474-BB2A-4CB88638DFFF}" v="11" dt="2022-03-26T12:07:04.603"/>
    <p1510:client id="{F06CD46E-DA03-49BB-B7B7-09CDBF31911F}" v="3" dt="2022-03-26T04:29:02.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Brandy Cahoon" userId="S::leebra19@students.ecu.edu::6a218401-cd74-43f8-9a86-708c5a25c127" providerId="AD" clId="Web-{49B24788-948A-4ED8-9882-D8C5F0CAD901}"/>
    <pc:docChg chg="modSld">
      <pc:chgData name="Lee, Brandy Cahoon" userId="S::leebra19@students.ecu.edu::6a218401-cd74-43f8-9a86-708c5a25c127" providerId="AD" clId="Web-{49B24788-948A-4ED8-9882-D8C5F0CAD901}" dt="2022-03-26T12:56:13.264" v="1"/>
      <pc:docMkLst>
        <pc:docMk/>
      </pc:docMkLst>
      <pc:sldChg chg="addSp delSp modSp">
        <pc:chgData name="Lee, Brandy Cahoon" userId="S::leebra19@students.ecu.edu::6a218401-cd74-43f8-9a86-708c5a25c127" providerId="AD" clId="Web-{49B24788-948A-4ED8-9882-D8C5F0CAD901}" dt="2022-03-26T12:56:13.264" v="1"/>
        <pc:sldMkLst>
          <pc:docMk/>
          <pc:sldMk cId="3464323334" sldId="258"/>
        </pc:sldMkLst>
        <pc:spChg chg="add del mod">
          <ac:chgData name="Lee, Brandy Cahoon" userId="S::leebra19@students.ecu.edu::6a218401-cd74-43f8-9a86-708c5a25c127" providerId="AD" clId="Web-{49B24788-948A-4ED8-9882-D8C5F0CAD901}" dt="2022-03-26T12:56:13.264" v="1"/>
          <ac:spMkLst>
            <pc:docMk/>
            <pc:sldMk cId="3464323334" sldId="258"/>
            <ac:spMk id="3" creationId="{CC814065-8879-909A-9A3B-B8B465CE4E57}"/>
          </ac:spMkLst>
        </pc:spChg>
        <pc:picChg chg="del">
          <ac:chgData name="Lee, Brandy Cahoon" userId="S::leebra19@students.ecu.edu::6a218401-cd74-43f8-9a86-708c5a25c127" providerId="AD" clId="Web-{49B24788-948A-4ED8-9882-D8C5F0CAD901}" dt="2022-03-26T12:55:34.060" v="0"/>
          <ac:picMkLst>
            <pc:docMk/>
            <pc:sldMk cId="3464323334" sldId="258"/>
            <ac:picMk id="4" creationId="{4D6611B6-49FA-0E31-AA2D-CC2A8F107523}"/>
          </ac:picMkLst>
        </pc:picChg>
        <pc:picChg chg="add mod ord">
          <ac:chgData name="Lee, Brandy Cahoon" userId="S::leebra19@students.ecu.edu::6a218401-cd74-43f8-9a86-708c5a25c127" providerId="AD" clId="Web-{49B24788-948A-4ED8-9882-D8C5F0CAD901}" dt="2022-03-26T12:56:13.264" v="1"/>
          <ac:picMkLst>
            <pc:docMk/>
            <pc:sldMk cId="3464323334" sldId="258"/>
            <ac:picMk id="5" creationId="{4B60F5CD-FDE5-9161-0051-E8E842AD52D5}"/>
          </ac:picMkLst>
        </pc:picChg>
      </pc:sldChg>
    </pc:docChg>
  </pc:docChgLst>
  <pc:docChgLst>
    <pc:chgData name="Lee, Brandy Cahoon" userId="6a218401-cd74-43f8-9a86-708c5a25c127" providerId="ADAL" clId="{D62CABA3-FD03-4D9E-990D-CFEE26E72304}"/>
    <pc:docChg chg="undo custSel addSld modSld">
      <pc:chgData name="Lee, Brandy Cahoon" userId="6a218401-cd74-43f8-9a86-708c5a25c127" providerId="ADAL" clId="{D62CABA3-FD03-4D9E-990D-CFEE26E72304}" dt="2022-03-26T13:35:57.129" v="1054" actId="1076"/>
      <pc:docMkLst>
        <pc:docMk/>
      </pc:docMkLst>
      <pc:sldChg chg="addSp delSp modSp mod">
        <pc:chgData name="Lee, Brandy Cahoon" userId="6a218401-cd74-43f8-9a86-708c5a25c127" providerId="ADAL" clId="{D62CABA3-FD03-4D9E-990D-CFEE26E72304}" dt="2022-03-26T13:13:42.546" v="108"/>
        <pc:sldMkLst>
          <pc:docMk/>
          <pc:sldMk cId="3464323334" sldId="258"/>
        </pc:sldMkLst>
        <pc:spChg chg="add del mod">
          <ac:chgData name="Lee, Brandy Cahoon" userId="6a218401-cd74-43f8-9a86-708c5a25c127" providerId="ADAL" clId="{D62CABA3-FD03-4D9E-990D-CFEE26E72304}" dt="2022-03-26T13:05:45.947" v="1"/>
          <ac:spMkLst>
            <pc:docMk/>
            <pc:sldMk cId="3464323334" sldId="258"/>
            <ac:spMk id="3" creationId="{8A2FF401-363F-443F-B91D-0FB62A988EB4}"/>
          </ac:spMkLst>
        </pc:spChg>
        <pc:picChg chg="add mod">
          <ac:chgData name="Lee, Brandy Cahoon" userId="6a218401-cd74-43f8-9a86-708c5a25c127" providerId="ADAL" clId="{D62CABA3-FD03-4D9E-990D-CFEE26E72304}" dt="2022-03-26T13:13:14.255" v="104" actId="1076"/>
          <ac:picMkLst>
            <pc:docMk/>
            <pc:sldMk cId="3464323334" sldId="258"/>
            <ac:picMk id="4" creationId="{40525760-C594-4B62-8F20-8CDCAB812871}"/>
          </ac:picMkLst>
        </pc:picChg>
        <pc:picChg chg="del">
          <ac:chgData name="Lee, Brandy Cahoon" userId="6a218401-cd74-43f8-9a86-708c5a25c127" providerId="ADAL" clId="{D62CABA3-FD03-4D9E-990D-CFEE26E72304}" dt="2022-03-26T13:05:39.045" v="0" actId="478"/>
          <ac:picMkLst>
            <pc:docMk/>
            <pc:sldMk cId="3464323334" sldId="258"/>
            <ac:picMk id="5" creationId="{4B60F5CD-FDE5-9161-0051-E8E842AD52D5}"/>
          </ac:picMkLst>
        </pc:picChg>
        <pc:picChg chg="add del mod">
          <ac:chgData name="Lee, Brandy Cahoon" userId="6a218401-cd74-43f8-9a86-708c5a25c127" providerId="ADAL" clId="{D62CABA3-FD03-4D9E-990D-CFEE26E72304}" dt="2022-03-26T13:13:42.546" v="108"/>
          <ac:picMkLst>
            <pc:docMk/>
            <pc:sldMk cId="3464323334" sldId="258"/>
            <ac:picMk id="6" creationId="{377ECA3C-FB59-4305-B9E5-2A08482E141D}"/>
          </ac:picMkLst>
        </pc:picChg>
      </pc:sldChg>
      <pc:sldChg chg="modSp mod">
        <pc:chgData name="Lee, Brandy Cahoon" userId="6a218401-cd74-43f8-9a86-708c5a25c127" providerId="ADAL" clId="{D62CABA3-FD03-4D9E-990D-CFEE26E72304}" dt="2022-03-26T13:14:03.303" v="118" actId="20577"/>
        <pc:sldMkLst>
          <pc:docMk/>
          <pc:sldMk cId="2087322823" sldId="259"/>
        </pc:sldMkLst>
        <pc:spChg chg="mod">
          <ac:chgData name="Lee, Brandy Cahoon" userId="6a218401-cd74-43f8-9a86-708c5a25c127" providerId="ADAL" clId="{D62CABA3-FD03-4D9E-990D-CFEE26E72304}" dt="2022-03-26T13:14:03.303" v="118" actId="20577"/>
          <ac:spMkLst>
            <pc:docMk/>
            <pc:sldMk cId="2087322823" sldId="259"/>
            <ac:spMk id="3" creationId="{A3C8F69D-F1C7-44B9-8E38-A5A706C6F4EF}"/>
          </ac:spMkLst>
        </pc:spChg>
      </pc:sldChg>
      <pc:sldChg chg="modSp mod">
        <pc:chgData name="Lee, Brandy Cahoon" userId="6a218401-cd74-43f8-9a86-708c5a25c127" providerId="ADAL" clId="{D62CABA3-FD03-4D9E-990D-CFEE26E72304}" dt="2022-03-26T13:10:48.896" v="103" actId="20577"/>
        <pc:sldMkLst>
          <pc:docMk/>
          <pc:sldMk cId="3302864581" sldId="261"/>
        </pc:sldMkLst>
        <pc:spChg chg="mod">
          <ac:chgData name="Lee, Brandy Cahoon" userId="6a218401-cd74-43f8-9a86-708c5a25c127" providerId="ADAL" clId="{D62CABA3-FD03-4D9E-990D-CFEE26E72304}" dt="2022-03-26T13:10:48.896" v="103" actId="20577"/>
          <ac:spMkLst>
            <pc:docMk/>
            <pc:sldMk cId="3302864581" sldId="261"/>
            <ac:spMk id="3" creationId="{08A05544-B313-4554-81E6-91F00174BC59}"/>
          </ac:spMkLst>
        </pc:spChg>
      </pc:sldChg>
      <pc:sldChg chg="modSp mod">
        <pc:chgData name="Lee, Brandy Cahoon" userId="6a218401-cd74-43f8-9a86-708c5a25c127" providerId="ADAL" clId="{D62CABA3-FD03-4D9E-990D-CFEE26E72304}" dt="2022-03-26T13:25:01.584" v="789" actId="20577"/>
        <pc:sldMkLst>
          <pc:docMk/>
          <pc:sldMk cId="532572193" sldId="264"/>
        </pc:sldMkLst>
        <pc:spChg chg="mod">
          <ac:chgData name="Lee, Brandy Cahoon" userId="6a218401-cd74-43f8-9a86-708c5a25c127" providerId="ADAL" clId="{D62CABA3-FD03-4D9E-990D-CFEE26E72304}" dt="2022-03-26T13:25:01.584" v="789" actId="20577"/>
          <ac:spMkLst>
            <pc:docMk/>
            <pc:sldMk cId="532572193" sldId="264"/>
            <ac:spMk id="3" creationId="{4B3119E5-805B-4A2C-ADE1-CDE233DB692F}"/>
          </ac:spMkLst>
        </pc:spChg>
      </pc:sldChg>
      <pc:sldChg chg="modSp mod">
        <pc:chgData name="Lee, Brandy Cahoon" userId="6a218401-cd74-43f8-9a86-708c5a25c127" providerId="ADAL" clId="{D62CABA3-FD03-4D9E-990D-CFEE26E72304}" dt="2022-03-26T13:27:36.436" v="946" actId="20577"/>
        <pc:sldMkLst>
          <pc:docMk/>
          <pc:sldMk cId="2491907999" sldId="265"/>
        </pc:sldMkLst>
        <pc:spChg chg="mod">
          <ac:chgData name="Lee, Brandy Cahoon" userId="6a218401-cd74-43f8-9a86-708c5a25c127" providerId="ADAL" clId="{D62CABA3-FD03-4D9E-990D-CFEE26E72304}" dt="2022-03-26T13:27:36.436" v="946" actId="20577"/>
          <ac:spMkLst>
            <pc:docMk/>
            <pc:sldMk cId="2491907999" sldId="265"/>
            <ac:spMk id="3" creationId="{08A05544-B313-4554-81E6-91F00174BC59}"/>
          </ac:spMkLst>
        </pc:spChg>
      </pc:sldChg>
      <pc:sldChg chg="modSp new mod">
        <pc:chgData name="Lee, Brandy Cahoon" userId="6a218401-cd74-43f8-9a86-708c5a25c127" providerId="ADAL" clId="{D62CABA3-FD03-4D9E-990D-CFEE26E72304}" dt="2022-03-26T13:35:38.776" v="1052" actId="14100"/>
        <pc:sldMkLst>
          <pc:docMk/>
          <pc:sldMk cId="333216072" sldId="266"/>
        </pc:sldMkLst>
        <pc:spChg chg="mod">
          <ac:chgData name="Lee, Brandy Cahoon" userId="6a218401-cd74-43f8-9a86-708c5a25c127" providerId="ADAL" clId="{D62CABA3-FD03-4D9E-990D-CFEE26E72304}" dt="2022-03-26T13:34:54.353" v="1045" actId="1076"/>
          <ac:spMkLst>
            <pc:docMk/>
            <pc:sldMk cId="333216072" sldId="266"/>
            <ac:spMk id="2" creationId="{667F345B-66F7-4CBE-81F9-3C41E4B642E0}"/>
          </ac:spMkLst>
        </pc:spChg>
        <pc:spChg chg="mod">
          <ac:chgData name="Lee, Brandy Cahoon" userId="6a218401-cd74-43f8-9a86-708c5a25c127" providerId="ADAL" clId="{D62CABA3-FD03-4D9E-990D-CFEE26E72304}" dt="2022-03-26T13:35:38.776" v="1052" actId="14100"/>
          <ac:spMkLst>
            <pc:docMk/>
            <pc:sldMk cId="333216072" sldId="266"/>
            <ac:spMk id="3" creationId="{514964A3-258D-4D07-BC98-6D564683F15A}"/>
          </ac:spMkLst>
        </pc:spChg>
      </pc:sldChg>
      <pc:sldChg chg="modSp add mod">
        <pc:chgData name="Lee, Brandy Cahoon" userId="6a218401-cd74-43f8-9a86-708c5a25c127" providerId="ADAL" clId="{D62CABA3-FD03-4D9E-990D-CFEE26E72304}" dt="2022-03-26T13:35:57.129" v="1054" actId="1076"/>
        <pc:sldMkLst>
          <pc:docMk/>
          <pc:sldMk cId="2095580462" sldId="267"/>
        </pc:sldMkLst>
        <pc:spChg chg="mod">
          <ac:chgData name="Lee, Brandy Cahoon" userId="6a218401-cd74-43f8-9a86-708c5a25c127" providerId="ADAL" clId="{D62CABA3-FD03-4D9E-990D-CFEE26E72304}" dt="2022-03-26T13:35:57.129" v="1054" actId="1076"/>
          <ac:spMkLst>
            <pc:docMk/>
            <pc:sldMk cId="2095580462" sldId="267"/>
            <ac:spMk id="2" creationId="{667F345B-66F7-4CBE-81F9-3C41E4B642E0}"/>
          </ac:spMkLst>
        </pc:spChg>
        <pc:spChg chg="mod">
          <ac:chgData name="Lee, Brandy Cahoon" userId="6a218401-cd74-43f8-9a86-708c5a25c127" providerId="ADAL" clId="{D62CABA3-FD03-4D9E-990D-CFEE26E72304}" dt="2022-03-26T13:35:32.881" v="1051" actId="14100"/>
          <ac:spMkLst>
            <pc:docMk/>
            <pc:sldMk cId="2095580462" sldId="267"/>
            <ac:spMk id="3" creationId="{514964A3-258D-4D07-BC98-6D564683F15A}"/>
          </ac:spMkLst>
        </pc:spChg>
      </pc:sldChg>
      <pc:sldChg chg="modSp add mod">
        <pc:chgData name="Lee, Brandy Cahoon" userId="6a218401-cd74-43f8-9a86-708c5a25c127" providerId="ADAL" clId="{D62CABA3-FD03-4D9E-990D-CFEE26E72304}" dt="2022-03-26T13:35:26.713" v="1050" actId="14100"/>
        <pc:sldMkLst>
          <pc:docMk/>
          <pc:sldMk cId="3110123461" sldId="268"/>
        </pc:sldMkLst>
        <pc:spChg chg="mod">
          <ac:chgData name="Lee, Brandy Cahoon" userId="6a218401-cd74-43f8-9a86-708c5a25c127" providerId="ADAL" clId="{D62CABA3-FD03-4D9E-990D-CFEE26E72304}" dt="2022-03-26T13:35:22.170" v="1049" actId="255"/>
          <ac:spMkLst>
            <pc:docMk/>
            <pc:sldMk cId="3110123461" sldId="268"/>
            <ac:spMk id="2" creationId="{667F345B-66F7-4CBE-81F9-3C41E4B642E0}"/>
          </ac:spMkLst>
        </pc:spChg>
        <pc:spChg chg="mod">
          <ac:chgData name="Lee, Brandy Cahoon" userId="6a218401-cd74-43f8-9a86-708c5a25c127" providerId="ADAL" clId="{D62CABA3-FD03-4D9E-990D-CFEE26E72304}" dt="2022-03-26T13:35:26.713" v="1050" actId="14100"/>
          <ac:spMkLst>
            <pc:docMk/>
            <pc:sldMk cId="3110123461" sldId="268"/>
            <ac:spMk id="3" creationId="{514964A3-258D-4D07-BC98-6D564683F15A}"/>
          </ac:spMkLst>
        </pc:spChg>
      </pc:sldChg>
    </pc:docChg>
  </pc:docChgLst>
  <pc:docChgLst>
    <pc:chgData name="McCord, Tiffany" userId="1f749725-3f80-49f2-9342-ed1cb7763343" providerId="ADAL" clId="{82A96F57-0F1F-47F9-B8A8-FDF6B3516EA0}"/>
    <pc:docChg chg="custSel modSld">
      <pc:chgData name="McCord, Tiffany" userId="1f749725-3f80-49f2-9342-ed1cb7763343" providerId="ADAL" clId="{82A96F57-0F1F-47F9-B8A8-FDF6B3516EA0}" dt="2022-03-26T15:19:47.219" v="369" actId="20577"/>
      <pc:docMkLst>
        <pc:docMk/>
      </pc:docMkLst>
      <pc:sldChg chg="modSp mod">
        <pc:chgData name="McCord, Tiffany" userId="1f749725-3f80-49f2-9342-ed1cb7763343" providerId="ADAL" clId="{82A96F57-0F1F-47F9-B8A8-FDF6B3516EA0}" dt="2022-03-26T15:19:47.219" v="369" actId="20577"/>
        <pc:sldMkLst>
          <pc:docMk/>
          <pc:sldMk cId="4130232894" sldId="257"/>
        </pc:sldMkLst>
        <pc:spChg chg="mod">
          <ac:chgData name="McCord, Tiffany" userId="1f749725-3f80-49f2-9342-ed1cb7763343" providerId="ADAL" clId="{82A96F57-0F1F-47F9-B8A8-FDF6B3516EA0}" dt="2022-03-26T15:19:47.219" v="369" actId="20577"/>
          <ac:spMkLst>
            <pc:docMk/>
            <pc:sldMk cId="4130232894" sldId="257"/>
            <ac:spMk id="3" creationId="{69440A63-2E50-4E92-8831-0EE4E8F579D6}"/>
          </ac:spMkLst>
        </pc:spChg>
      </pc:sldChg>
      <pc:sldChg chg="addSp delSp modSp mod modClrScheme chgLayout">
        <pc:chgData name="McCord, Tiffany" userId="1f749725-3f80-49f2-9342-ed1cb7763343" providerId="ADAL" clId="{82A96F57-0F1F-47F9-B8A8-FDF6B3516EA0}" dt="2022-03-26T15:18:35.366" v="319" actId="962"/>
        <pc:sldMkLst>
          <pc:docMk/>
          <pc:sldMk cId="3740708470" sldId="262"/>
        </pc:sldMkLst>
        <pc:spChg chg="mod ord">
          <ac:chgData name="McCord, Tiffany" userId="1f749725-3f80-49f2-9342-ed1cb7763343" providerId="ADAL" clId="{82A96F57-0F1F-47F9-B8A8-FDF6B3516EA0}" dt="2022-03-26T15:13:55.367" v="273" actId="255"/>
          <ac:spMkLst>
            <pc:docMk/>
            <pc:sldMk cId="3740708470" sldId="262"/>
            <ac:spMk id="2" creationId="{0D52176F-F3AA-4944-B418-A7D1076AD6BF}"/>
          </ac:spMkLst>
        </pc:spChg>
        <pc:spChg chg="del">
          <ac:chgData name="McCord, Tiffany" userId="1f749725-3f80-49f2-9342-ed1cb7763343" providerId="ADAL" clId="{82A96F57-0F1F-47F9-B8A8-FDF6B3516EA0}" dt="2022-03-26T03:28:39.151" v="0" actId="22"/>
          <ac:spMkLst>
            <pc:docMk/>
            <pc:sldMk cId="3740708470" sldId="262"/>
            <ac:spMk id="3" creationId="{4B3119E5-805B-4A2C-ADE1-CDE233DB692F}"/>
          </ac:spMkLst>
        </pc:spChg>
        <pc:picChg chg="add del mod">
          <ac:chgData name="McCord, Tiffany" userId="1f749725-3f80-49f2-9342-ed1cb7763343" providerId="ADAL" clId="{82A96F57-0F1F-47F9-B8A8-FDF6B3516EA0}" dt="2022-03-26T15:07:04.895" v="268" actId="478"/>
          <ac:picMkLst>
            <pc:docMk/>
            <pc:sldMk cId="3740708470" sldId="262"/>
            <ac:picMk id="4" creationId="{FFC72AFC-11A3-4BDC-BDFA-BD4A0BA0358F}"/>
          </ac:picMkLst>
        </pc:picChg>
        <pc:picChg chg="add del mod ord">
          <ac:chgData name="McCord, Tiffany" userId="1f749725-3f80-49f2-9342-ed1cb7763343" providerId="ADAL" clId="{82A96F57-0F1F-47F9-B8A8-FDF6B3516EA0}" dt="2022-03-26T15:05:26.647" v="264" actId="478"/>
          <ac:picMkLst>
            <pc:docMk/>
            <pc:sldMk cId="3740708470" sldId="262"/>
            <ac:picMk id="5" creationId="{7E33B4DB-60D7-4C1C-8B68-E470DFC3EFC1}"/>
          </ac:picMkLst>
        </pc:picChg>
        <pc:picChg chg="add del mod">
          <ac:chgData name="McCord, Tiffany" userId="1f749725-3f80-49f2-9342-ed1cb7763343" providerId="ADAL" clId="{82A96F57-0F1F-47F9-B8A8-FDF6B3516EA0}" dt="2022-03-26T15:18:15.127" v="315" actId="478"/>
          <ac:picMkLst>
            <pc:docMk/>
            <pc:sldMk cId="3740708470" sldId="262"/>
            <ac:picMk id="7" creationId="{1196F3A9-5C6A-4DF5-A356-1F42E1E13A4F}"/>
          </ac:picMkLst>
        </pc:picChg>
        <pc:picChg chg="add mod">
          <ac:chgData name="McCord, Tiffany" userId="1f749725-3f80-49f2-9342-ed1cb7763343" providerId="ADAL" clId="{82A96F57-0F1F-47F9-B8A8-FDF6B3516EA0}" dt="2022-03-26T15:18:35.366" v="319" actId="962"/>
          <ac:picMkLst>
            <pc:docMk/>
            <pc:sldMk cId="3740708470" sldId="262"/>
            <ac:picMk id="9" creationId="{8F3CEDEC-5AB5-418D-98A1-00B90F716868}"/>
          </ac:picMkLst>
        </pc:picChg>
      </pc:sldChg>
      <pc:sldChg chg="modSp mod">
        <pc:chgData name="McCord, Tiffany" userId="1f749725-3f80-49f2-9342-ed1cb7763343" providerId="ADAL" clId="{82A96F57-0F1F-47F9-B8A8-FDF6B3516EA0}" dt="2022-03-26T15:14:42.633" v="314" actId="20577"/>
        <pc:sldMkLst>
          <pc:docMk/>
          <pc:sldMk cId="1831684304" sldId="263"/>
        </pc:sldMkLst>
        <pc:spChg chg="mod">
          <ac:chgData name="McCord, Tiffany" userId="1f749725-3f80-49f2-9342-ed1cb7763343" providerId="ADAL" clId="{82A96F57-0F1F-47F9-B8A8-FDF6B3516EA0}" dt="2022-03-26T15:14:42.633" v="314" actId="20577"/>
          <ac:spMkLst>
            <pc:docMk/>
            <pc:sldMk cId="1831684304" sldId="263"/>
            <ac:spMk id="3" creationId="{08A05544-B313-4554-81E6-91F00174BC59}"/>
          </ac:spMkLst>
        </pc:spChg>
      </pc:sldChg>
      <pc:sldChg chg="modSp mod">
        <pc:chgData name="McCord, Tiffany" userId="1f749725-3f80-49f2-9342-ed1cb7763343" providerId="ADAL" clId="{82A96F57-0F1F-47F9-B8A8-FDF6B3516EA0}" dt="2022-03-26T15:04:54.225" v="236" actId="20577"/>
        <pc:sldMkLst>
          <pc:docMk/>
          <pc:sldMk cId="333216072" sldId="266"/>
        </pc:sldMkLst>
        <pc:spChg chg="mod">
          <ac:chgData name="McCord, Tiffany" userId="1f749725-3f80-49f2-9342-ed1cb7763343" providerId="ADAL" clId="{82A96F57-0F1F-47F9-B8A8-FDF6B3516EA0}" dt="2022-03-26T15:04:54.225" v="236" actId="20577"/>
          <ac:spMkLst>
            <pc:docMk/>
            <pc:sldMk cId="333216072" sldId="266"/>
            <ac:spMk id="3" creationId="{514964A3-258D-4D07-BC98-6D564683F15A}"/>
          </ac:spMkLst>
        </pc:spChg>
      </pc:sldChg>
      <pc:sldChg chg="modSp mod">
        <pc:chgData name="McCord, Tiffany" userId="1f749725-3f80-49f2-9342-ed1cb7763343" providerId="ADAL" clId="{82A96F57-0F1F-47F9-B8A8-FDF6B3516EA0}" dt="2022-03-26T15:05:10.707" v="263" actId="20577"/>
        <pc:sldMkLst>
          <pc:docMk/>
          <pc:sldMk cId="2095580462" sldId="267"/>
        </pc:sldMkLst>
        <pc:spChg chg="mod">
          <ac:chgData name="McCord, Tiffany" userId="1f749725-3f80-49f2-9342-ed1cb7763343" providerId="ADAL" clId="{82A96F57-0F1F-47F9-B8A8-FDF6B3516EA0}" dt="2022-03-26T15:05:10.707" v="263" actId="20577"/>
          <ac:spMkLst>
            <pc:docMk/>
            <pc:sldMk cId="2095580462" sldId="267"/>
            <ac:spMk id="3" creationId="{514964A3-258D-4D07-BC98-6D564683F15A}"/>
          </ac:spMkLst>
        </pc:spChg>
      </pc:sldChg>
      <pc:sldChg chg="modSp mod">
        <pc:chgData name="McCord, Tiffany" userId="1f749725-3f80-49f2-9342-ed1cb7763343" providerId="ADAL" clId="{82A96F57-0F1F-47F9-B8A8-FDF6B3516EA0}" dt="2022-03-26T14:45:26.459" v="114" actId="20577"/>
        <pc:sldMkLst>
          <pc:docMk/>
          <pc:sldMk cId="3110123461" sldId="268"/>
        </pc:sldMkLst>
        <pc:spChg chg="mod">
          <ac:chgData name="McCord, Tiffany" userId="1f749725-3f80-49f2-9342-ed1cb7763343" providerId="ADAL" clId="{82A96F57-0F1F-47F9-B8A8-FDF6B3516EA0}" dt="2022-03-26T14:45:26.459" v="114" actId="20577"/>
          <ac:spMkLst>
            <pc:docMk/>
            <pc:sldMk cId="3110123461" sldId="268"/>
            <ac:spMk id="3" creationId="{514964A3-258D-4D07-BC98-6D564683F15A}"/>
          </ac:spMkLst>
        </pc:spChg>
      </pc:sldChg>
    </pc:docChg>
  </pc:docChgLst>
  <pc:docChgLst>
    <pc:chgData name="Lee, Brandy Cahoon" userId="6a218401-cd74-43f8-9a86-708c5a25c127" providerId="ADAL" clId="{1E26CBCA-5F69-426B-94FA-6AF54CB82C3F}"/>
    <pc:docChg chg="modSld">
      <pc:chgData name="Lee, Brandy Cahoon" userId="6a218401-cd74-43f8-9a86-708c5a25c127" providerId="ADAL" clId="{1E26CBCA-5F69-426B-94FA-6AF54CB82C3F}" dt="2022-03-25T22:26:18.637" v="3" actId="20577"/>
      <pc:docMkLst>
        <pc:docMk/>
      </pc:docMkLst>
      <pc:sldChg chg="modSp mod">
        <pc:chgData name="Lee, Brandy Cahoon" userId="6a218401-cd74-43f8-9a86-708c5a25c127" providerId="ADAL" clId="{1E26CBCA-5F69-426B-94FA-6AF54CB82C3F}" dt="2022-03-25T22:26:18.637" v="3" actId="20577"/>
        <pc:sldMkLst>
          <pc:docMk/>
          <pc:sldMk cId="1016540446" sldId="256"/>
        </pc:sldMkLst>
        <pc:spChg chg="mod">
          <ac:chgData name="Lee, Brandy Cahoon" userId="6a218401-cd74-43f8-9a86-708c5a25c127" providerId="ADAL" clId="{1E26CBCA-5F69-426B-94FA-6AF54CB82C3F}" dt="2022-03-25T22:26:18.637" v="3" actId="20577"/>
          <ac:spMkLst>
            <pc:docMk/>
            <pc:sldMk cId="1016540446" sldId="256"/>
            <ac:spMk id="2" creationId="{3926E31C-F30F-4F71-8971-0AFE48BE8E75}"/>
          </ac:spMkLst>
        </pc:spChg>
      </pc:sldChg>
    </pc:docChg>
  </pc:docChgLst>
  <pc:docChgLst>
    <pc:chgData name="Moyer, Briana Marie" userId="S::moyerb21@students.ecu.edu::8b5731b0-d679-4a47-b09c-384367d417d5" providerId="AD" clId="Web-{60346FDB-EAF0-4F68-BB09-8FE16A5505E8}"/>
    <pc:docChg chg="modSld">
      <pc:chgData name="Moyer, Briana Marie" userId="S::moyerb21@students.ecu.edu::8b5731b0-d679-4a47-b09c-384367d417d5" providerId="AD" clId="Web-{60346FDB-EAF0-4F68-BB09-8FE16A5505E8}" dt="2022-03-26T12:11:01.348" v="101" actId="1076"/>
      <pc:docMkLst>
        <pc:docMk/>
      </pc:docMkLst>
      <pc:sldChg chg="delSp modSp">
        <pc:chgData name="Moyer, Briana Marie" userId="S::moyerb21@students.ecu.edu::8b5731b0-d679-4a47-b09c-384367d417d5" providerId="AD" clId="Web-{60346FDB-EAF0-4F68-BB09-8FE16A5505E8}" dt="2022-03-26T12:11:01.348" v="101" actId="1076"/>
        <pc:sldMkLst>
          <pc:docMk/>
          <pc:sldMk cId="1329647176" sldId="260"/>
        </pc:sldMkLst>
        <pc:spChg chg="del">
          <ac:chgData name="Moyer, Briana Marie" userId="S::moyerb21@students.ecu.edu::8b5731b0-d679-4a47-b09c-384367d417d5" providerId="AD" clId="Web-{60346FDB-EAF0-4F68-BB09-8FE16A5505E8}" dt="2022-03-26T12:10:44.769" v="98"/>
          <ac:spMkLst>
            <pc:docMk/>
            <pc:sldMk cId="1329647176" sldId="260"/>
            <ac:spMk id="115" creationId="{2B95B704-3B68-1D94-EC0A-D4E52323D321}"/>
          </ac:spMkLst>
        </pc:spChg>
        <pc:picChg chg="mod">
          <ac:chgData name="Moyer, Briana Marie" userId="S::moyerb21@students.ecu.edu::8b5731b0-d679-4a47-b09c-384367d417d5" providerId="AD" clId="Web-{60346FDB-EAF0-4F68-BB09-8FE16A5505E8}" dt="2022-03-26T12:11:01.348" v="101" actId="1076"/>
          <ac:picMkLst>
            <pc:docMk/>
            <pc:sldMk cId="1329647176" sldId="260"/>
            <ac:picMk id="4" creationId="{A0490D71-9EAF-2481-080F-9ADE3D08121B}"/>
          </ac:picMkLst>
        </pc:picChg>
      </pc:sldChg>
      <pc:sldChg chg="modSp">
        <pc:chgData name="Moyer, Briana Marie" userId="S::moyerb21@students.ecu.edu::8b5731b0-d679-4a47-b09c-384367d417d5" providerId="AD" clId="Web-{60346FDB-EAF0-4F68-BB09-8FE16A5505E8}" dt="2022-03-26T12:10:27.879" v="97" actId="20577"/>
        <pc:sldMkLst>
          <pc:docMk/>
          <pc:sldMk cId="3302864581" sldId="261"/>
        </pc:sldMkLst>
        <pc:spChg chg="mod">
          <ac:chgData name="Moyer, Briana Marie" userId="S::moyerb21@students.ecu.edu::8b5731b0-d679-4a47-b09c-384367d417d5" providerId="AD" clId="Web-{60346FDB-EAF0-4F68-BB09-8FE16A5505E8}" dt="2022-03-26T12:10:27.879" v="97" actId="20577"/>
          <ac:spMkLst>
            <pc:docMk/>
            <pc:sldMk cId="3302864581" sldId="261"/>
            <ac:spMk id="3" creationId="{08A05544-B313-4554-81E6-91F00174BC59}"/>
          </ac:spMkLst>
        </pc:spChg>
      </pc:sldChg>
    </pc:docChg>
  </pc:docChgLst>
  <pc:docChgLst>
    <pc:chgData name="Lee, Brandy Cahoon" userId="S::leebra19@students.ecu.edu::6a218401-cd74-43f8-9a86-708c5a25c127" providerId="AD" clId="Web-{AEE10010-25E0-46FB-A54D-F7EF0F28867C}"/>
    <pc:docChg chg="modSld">
      <pc:chgData name="Lee, Brandy Cahoon" userId="S::leebra19@students.ecu.edu::6a218401-cd74-43f8-9a86-708c5a25c127" providerId="AD" clId="Web-{AEE10010-25E0-46FB-A54D-F7EF0F28867C}" dt="2022-03-26T00:14:53.161" v="109" actId="20577"/>
      <pc:docMkLst>
        <pc:docMk/>
      </pc:docMkLst>
      <pc:sldChg chg="modSp">
        <pc:chgData name="Lee, Brandy Cahoon" userId="S::leebra19@students.ecu.edu::6a218401-cd74-43f8-9a86-708c5a25c127" providerId="AD" clId="Web-{AEE10010-25E0-46FB-A54D-F7EF0F28867C}" dt="2022-03-26T00:14:53.161" v="109" actId="20577"/>
        <pc:sldMkLst>
          <pc:docMk/>
          <pc:sldMk cId="3302864581" sldId="261"/>
        </pc:sldMkLst>
        <pc:spChg chg="mod">
          <ac:chgData name="Lee, Brandy Cahoon" userId="S::leebra19@students.ecu.edu::6a218401-cd74-43f8-9a86-708c5a25c127" providerId="AD" clId="Web-{AEE10010-25E0-46FB-A54D-F7EF0F28867C}" dt="2022-03-26T00:14:53.161" v="109" actId="20577"/>
          <ac:spMkLst>
            <pc:docMk/>
            <pc:sldMk cId="3302864581" sldId="261"/>
            <ac:spMk id="3" creationId="{08A05544-B313-4554-81E6-91F00174BC59}"/>
          </ac:spMkLst>
        </pc:spChg>
      </pc:sldChg>
    </pc:docChg>
  </pc:docChgLst>
  <pc:docChgLst>
    <pc:chgData name="Moyer, Briana Marie" userId="S::moyerb21@students.ecu.edu::8b5731b0-d679-4a47-b09c-384367d417d5" providerId="AD" clId="Web-{F06CD46E-DA03-49BB-B7B7-09CDBF31911F}"/>
    <pc:docChg chg="modSld">
      <pc:chgData name="Moyer, Briana Marie" userId="S::moyerb21@students.ecu.edu::8b5731b0-d679-4a47-b09c-384367d417d5" providerId="AD" clId="Web-{F06CD46E-DA03-49BB-B7B7-09CDBF31911F}" dt="2022-03-26T04:29:08.263" v="17"/>
      <pc:docMkLst>
        <pc:docMk/>
      </pc:docMkLst>
      <pc:sldChg chg="addSp delSp modSp mod setBg">
        <pc:chgData name="Moyer, Briana Marie" userId="S::moyerb21@students.ecu.edu::8b5731b0-d679-4a47-b09c-384367d417d5" providerId="AD" clId="Web-{F06CD46E-DA03-49BB-B7B7-09CDBF31911F}" dt="2022-03-26T04:29:08.263" v="17"/>
        <pc:sldMkLst>
          <pc:docMk/>
          <pc:sldMk cId="1329647176" sldId="260"/>
        </pc:sldMkLst>
        <pc:spChg chg="mod">
          <ac:chgData name="Moyer, Briana Marie" userId="S::moyerb21@students.ecu.edu::8b5731b0-d679-4a47-b09c-384367d417d5" providerId="AD" clId="Web-{F06CD46E-DA03-49BB-B7B7-09CDBF31911F}" dt="2022-03-26T04:29:08.263" v="17"/>
          <ac:spMkLst>
            <pc:docMk/>
            <pc:sldMk cId="1329647176" sldId="260"/>
            <ac:spMk id="2" creationId="{0D52176F-F3AA-4944-B418-A7D1076AD6BF}"/>
          </ac:spMkLst>
        </pc:spChg>
        <pc:spChg chg="del">
          <ac:chgData name="Moyer, Briana Marie" userId="S::moyerb21@students.ecu.edu::8b5731b0-d679-4a47-b09c-384367d417d5" providerId="AD" clId="Web-{F06CD46E-DA03-49BB-B7B7-09CDBF31911F}" dt="2022-03-26T04:28:18.387" v="0"/>
          <ac:spMkLst>
            <pc:docMk/>
            <pc:sldMk cId="1329647176" sldId="260"/>
            <ac:spMk id="3" creationId="{4B3119E5-805B-4A2C-ADE1-CDE233DB692F}"/>
          </ac:spMkLst>
        </pc:spChg>
        <pc:spChg chg="add del">
          <ac:chgData name="Moyer, Briana Marie" userId="S::moyerb21@students.ecu.edu::8b5731b0-d679-4a47-b09c-384367d417d5" providerId="AD" clId="Web-{F06CD46E-DA03-49BB-B7B7-09CDBF31911F}" dt="2022-03-26T04:28:31.731" v="2"/>
          <ac:spMkLst>
            <pc:docMk/>
            <pc:sldMk cId="1329647176" sldId="260"/>
            <ac:spMk id="8" creationId="{986C6B0C-50DB-CAB4-4E8C-C484E5B2F97E}"/>
          </ac:spMkLst>
        </pc:spChg>
        <pc:spChg chg="add del">
          <ac:chgData name="Moyer, Briana Marie" userId="S::moyerb21@students.ecu.edu::8b5731b0-d679-4a47-b09c-384367d417d5" providerId="AD" clId="Web-{F06CD46E-DA03-49BB-B7B7-09CDBF31911F}" dt="2022-03-26T04:28:36.059" v="4"/>
          <ac:spMkLst>
            <pc:docMk/>
            <pc:sldMk cId="1329647176" sldId="260"/>
            <ac:spMk id="9" creationId="{435959F4-53DA-47FF-BC24-1E5B75C69876}"/>
          </ac:spMkLst>
        </pc:spChg>
        <pc:spChg chg="add del">
          <ac:chgData name="Moyer, Briana Marie" userId="S::moyerb21@students.ecu.edu::8b5731b0-d679-4a47-b09c-384367d417d5" providerId="AD" clId="Web-{F06CD46E-DA03-49BB-B7B7-09CDBF31911F}" dt="2022-03-26T04:28:31.731" v="2"/>
          <ac:spMkLst>
            <pc:docMk/>
            <pc:sldMk cId="1329647176" sldId="260"/>
            <ac:spMk id="11" creationId="{F420BC5C-C418-4843-B04B-6918968D0982}"/>
          </ac:spMkLst>
        </pc:spChg>
        <pc:spChg chg="add del">
          <ac:chgData name="Moyer, Briana Marie" userId="S::moyerb21@students.ecu.edu::8b5731b0-d679-4a47-b09c-384367d417d5" providerId="AD" clId="Web-{F06CD46E-DA03-49BB-B7B7-09CDBF31911F}" dt="2022-03-26T04:28:31.731" v="2"/>
          <ac:spMkLst>
            <pc:docMk/>
            <pc:sldMk cId="1329647176" sldId="260"/>
            <ac:spMk id="13" creationId="{13E5F285-BD95-4989-B20B-77899015947C}"/>
          </ac:spMkLst>
        </pc:spChg>
        <pc:spChg chg="add del">
          <ac:chgData name="Moyer, Briana Marie" userId="S::moyerb21@students.ecu.edu::8b5731b0-d679-4a47-b09c-384367d417d5" providerId="AD" clId="Web-{F06CD46E-DA03-49BB-B7B7-09CDBF31911F}" dt="2022-03-26T04:28:36.059" v="4"/>
          <ac:spMkLst>
            <pc:docMk/>
            <pc:sldMk cId="1329647176" sldId="260"/>
            <ac:spMk id="20" creationId="{59226104-0061-4319-8237-9C001BF85D49}"/>
          </ac:spMkLst>
        </pc:spChg>
        <pc:spChg chg="add del">
          <ac:chgData name="Moyer, Briana Marie" userId="S::moyerb21@students.ecu.edu::8b5731b0-d679-4a47-b09c-384367d417d5" providerId="AD" clId="Web-{F06CD46E-DA03-49BB-B7B7-09CDBF31911F}" dt="2022-03-26T04:28:31.731" v="2"/>
          <ac:spMkLst>
            <pc:docMk/>
            <pc:sldMk cId="1329647176" sldId="260"/>
            <ac:spMk id="23" creationId="{6B6061A8-D267-4967-AF47-C3CC45138582}"/>
          </ac:spMkLst>
        </pc:spChg>
        <pc:spChg chg="add del">
          <ac:chgData name="Moyer, Briana Marie" userId="S::moyerb21@students.ecu.edu::8b5731b0-d679-4a47-b09c-384367d417d5" providerId="AD" clId="Web-{F06CD46E-DA03-49BB-B7B7-09CDBF31911F}" dt="2022-03-26T04:28:36.059" v="4"/>
          <ac:spMkLst>
            <pc:docMk/>
            <pc:sldMk cId="1329647176" sldId="260"/>
            <ac:spMk id="30" creationId="{A5D0B0D3-D735-4619-AA45-B57B791E1744}"/>
          </ac:spMkLst>
        </pc:spChg>
        <pc:spChg chg="add del">
          <ac:chgData name="Moyer, Briana Marie" userId="S::moyerb21@students.ecu.edu::8b5731b0-d679-4a47-b09c-384367d417d5" providerId="AD" clId="Web-{F06CD46E-DA03-49BB-B7B7-09CDBF31911F}" dt="2022-03-26T04:28:36.059" v="4"/>
          <ac:spMkLst>
            <pc:docMk/>
            <pc:sldMk cId="1329647176" sldId="260"/>
            <ac:spMk id="32" creationId="{CF7F2079-504C-499A-A644-58F4DDC7643B}"/>
          </ac:spMkLst>
        </pc:spChg>
        <pc:spChg chg="add del">
          <ac:chgData name="Moyer, Briana Marie" userId="S::moyerb21@students.ecu.edu::8b5731b0-d679-4a47-b09c-384367d417d5" providerId="AD" clId="Web-{F06CD46E-DA03-49BB-B7B7-09CDBF31911F}" dt="2022-03-26T04:28:36.059" v="4"/>
          <ac:spMkLst>
            <pc:docMk/>
            <pc:sldMk cId="1329647176" sldId="260"/>
            <ac:spMk id="42" creationId="{3D505D40-32E9-4C48-81F8-AD80433BE6B7}"/>
          </ac:spMkLst>
        </pc:spChg>
        <pc:spChg chg="add del">
          <ac:chgData name="Moyer, Briana Marie" userId="S::moyerb21@students.ecu.edu::8b5731b0-d679-4a47-b09c-384367d417d5" providerId="AD" clId="Web-{F06CD46E-DA03-49BB-B7B7-09CDBF31911F}" dt="2022-03-26T04:28:39.013" v="6"/>
          <ac:spMkLst>
            <pc:docMk/>
            <pc:sldMk cId="1329647176" sldId="260"/>
            <ac:spMk id="56" creationId="{142D98E1-37D2-4470-BF74-845E897954C6}"/>
          </ac:spMkLst>
        </pc:spChg>
        <pc:spChg chg="add del">
          <ac:chgData name="Moyer, Briana Marie" userId="S::moyerb21@students.ecu.edu::8b5731b0-d679-4a47-b09c-384367d417d5" providerId="AD" clId="Web-{F06CD46E-DA03-49BB-B7B7-09CDBF31911F}" dt="2022-03-26T04:28:39.013" v="6"/>
          <ac:spMkLst>
            <pc:docMk/>
            <pc:sldMk cId="1329647176" sldId="260"/>
            <ac:spMk id="59" creationId="{2D82B8C7-CF18-5DA2-BBE6-13D8F297869E}"/>
          </ac:spMkLst>
        </pc:spChg>
        <pc:spChg chg="add del">
          <ac:chgData name="Moyer, Briana Marie" userId="S::moyerb21@students.ecu.edu::8b5731b0-d679-4a47-b09c-384367d417d5" providerId="AD" clId="Web-{F06CD46E-DA03-49BB-B7B7-09CDBF31911F}" dt="2022-03-26T04:28:43.513" v="8"/>
          <ac:spMkLst>
            <pc:docMk/>
            <pc:sldMk cId="1329647176" sldId="260"/>
            <ac:spMk id="61" creationId="{435959F4-53DA-47FF-BC24-1E5B75C69876}"/>
          </ac:spMkLst>
        </pc:spChg>
        <pc:spChg chg="add del">
          <ac:chgData name="Moyer, Briana Marie" userId="S::moyerb21@students.ecu.edu::8b5731b0-d679-4a47-b09c-384367d417d5" providerId="AD" clId="Web-{F06CD46E-DA03-49BB-B7B7-09CDBF31911F}" dt="2022-03-26T04:28:43.513" v="8"/>
          <ac:spMkLst>
            <pc:docMk/>
            <pc:sldMk cId="1329647176" sldId="260"/>
            <ac:spMk id="65" creationId="{59226104-0061-4319-8237-9C001BF85D49}"/>
          </ac:spMkLst>
        </pc:spChg>
        <pc:spChg chg="add del">
          <ac:chgData name="Moyer, Briana Marie" userId="S::moyerb21@students.ecu.edu::8b5731b0-d679-4a47-b09c-384367d417d5" providerId="AD" clId="Web-{F06CD46E-DA03-49BB-B7B7-09CDBF31911F}" dt="2022-03-26T04:28:43.513" v="8"/>
          <ac:spMkLst>
            <pc:docMk/>
            <pc:sldMk cId="1329647176" sldId="260"/>
            <ac:spMk id="69" creationId="{A5D0B0D3-D735-4619-AA45-B57B791E1744}"/>
          </ac:spMkLst>
        </pc:spChg>
        <pc:spChg chg="add del">
          <ac:chgData name="Moyer, Briana Marie" userId="S::moyerb21@students.ecu.edu::8b5731b0-d679-4a47-b09c-384367d417d5" providerId="AD" clId="Web-{F06CD46E-DA03-49BB-B7B7-09CDBF31911F}" dt="2022-03-26T04:28:43.513" v="8"/>
          <ac:spMkLst>
            <pc:docMk/>
            <pc:sldMk cId="1329647176" sldId="260"/>
            <ac:spMk id="70" creationId="{CF7F2079-504C-499A-A644-58F4DDC7643B}"/>
          </ac:spMkLst>
        </pc:spChg>
        <pc:spChg chg="add del">
          <ac:chgData name="Moyer, Briana Marie" userId="S::moyerb21@students.ecu.edu::8b5731b0-d679-4a47-b09c-384367d417d5" providerId="AD" clId="Web-{F06CD46E-DA03-49BB-B7B7-09CDBF31911F}" dt="2022-03-26T04:28:43.513" v="8"/>
          <ac:spMkLst>
            <pc:docMk/>
            <pc:sldMk cId="1329647176" sldId="260"/>
            <ac:spMk id="72" creationId="{3D505D40-32E9-4C48-81F8-AD80433BE6B7}"/>
          </ac:spMkLst>
        </pc:spChg>
        <pc:spChg chg="add del">
          <ac:chgData name="Moyer, Briana Marie" userId="S::moyerb21@students.ecu.edu::8b5731b0-d679-4a47-b09c-384367d417d5" providerId="AD" clId="Web-{F06CD46E-DA03-49BB-B7B7-09CDBF31911F}" dt="2022-03-26T04:28:46.200" v="10"/>
          <ac:spMkLst>
            <pc:docMk/>
            <pc:sldMk cId="1329647176" sldId="260"/>
            <ac:spMk id="75" creationId="{435959F4-53DA-47FF-BC24-1E5B75C69876}"/>
          </ac:spMkLst>
        </pc:spChg>
        <pc:spChg chg="add del">
          <ac:chgData name="Moyer, Briana Marie" userId="S::moyerb21@students.ecu.edu::8b5731b0-d679-4a47-b09c-384367d417d5" providerId="AD" clId="Web-{F06CD46E-DA03-49BB-B7B7-09CDBF31911F}" dt="2022-03-26T04:28:46.200" v="10"/>
          <ac:spMkLst>
            <pc:docMk/>
            <pc:sldMk cId="1329647176" sldId="260"/>
            <ac:spMk id="79" creationId="{59226104-0061-4319-8237-9C001BF85D49}"/>
          </ac:spMkLst>
        </pc:spChg>
        <pc:spChg chg="add del">
          <ac:chgData name="Moyer, Briana Marie" userId="S::moyerb21@students.ecu.edu::8b5731b0-d679-4a47-b09c-384367d417d5" providerId="AD" clId="Web-{F06CD46E-DA03-49BB-B7B7-09CDBF31911F}" dt="2022-03-26T04:28:46.200" v="10"/>
          <ac:spMkLst>
            <pc:docMk/>
            <pc:sldMk cId="1329647176" sldId="260"/>
            <ac:spMk id="83" creationId="{A5D0B0D3-D735-4619-AA45-B57B791E1744}"/>
          </ac:spMkLst>
        </pc:spChg>
        <pc:spChg chg="add del">
          <ac:chgData name="Moyer, Briana Marie" userId="S::moyerb21@students.ecu.edu::8b5731b0-d679-4a47-b09c-384367d417d5" providerId="AD" clId="Web-{F06CD46E-DA03-49BB-B7B7-09CDBF31911F}" dt="2022-03-26T04:28:46.200" v="10"/>
          <ac:spMkLst>
            <pc:docMk/>
            <pc:sldMk cId="1329647176" sldId="260"/>
            <ac:spMk id="84" creationId="{8972B65B-8AFA-4B5C-BFC6-E443F37775FF}"/>
          </ac:spMkLst>
        </pc:spChg>
        <pc:spChg chg="add del">
          <ac:chgData name="Moyer, Briana Marie" userId="S::moyerb21@students.ecu.edu::8b5731b0-d679-4a47-b09c-384367d417d5" providerId="AD" clId="Web-{F06CD46E-DA03-49BB-B7B7-09CDBF31911F}" dt="2022-03-26T04:28:46.200" v="10"/>
          <ac:spMkLst>
            <pc:docMk/>
            <pc:sldMk cId="1329647176" sldId="260"/>
            <ac:spMk id="86" creationId="{286E5E1D-FD49-448F-83C8-E06466BE54BB}"/>
          </ac:spMkLst>
        </pc:spChg>
        <pc:spChg chg="add del">
          <ac:chgData name="Moyer, Briana Marie" userId="S::moyerb21@students.ecu.edu::8b5731b0-d679-4a47-b09c-384367d417d5" providerId="AD" clId="Web-{F06CD46E-DA03-49BB-B7B7-09CDBF31911F}" dt="2022-03-26T04:28:53.310" v="12"/>
          <ac:spMkLst>
            <pc:docMk/>
            <pc:sldMk cId="1329647176" sldId="260"/>
            <ac:spMk id="89" creationId="{F420BC5C-C418-4843-B04B-6918968D0982}"/>
          </ac:spMkLst>
        </pc:spChg>
        <pc:spChg chg="add del">
          <ac:chgData name="Moyer, Briana Marie" userId="S::moyerb21@students.ecu.edu::8b5731b0-d679-4a47-b09c-384367d417d5" providerId="AD" clId="Web-{F06CD46E-DA03-49BB-B7B7-09CDBF31911F}" dt="2022-03-26T04:28:53.310" v="12"/>
          <ac:spMkLst>
            <pc:docMk/>
            <pc:sldMk cId="1329647176" sldId="260"/>
            <ac:spMk id="90" creationId="{13E5F285-BD95-4989-B20B-77899015947C}"/>
          </ac:spMkLst>
        </pc:spChg>
        <pc:spChg chg="add del">
          <ac:chgData name="Moyer, Briana Marie" userId="S::moyerb21@students.ecu.edu::8b5731b0-d679-4a47-b09c-384367d417d5" providerId="AD" clId="Web-{F06CD46E-DA03-49BB-B7B7-09CDBF31911F}" dt="2022-03-26T04:28:53.310" v="12"/>
          <ac:spMkLst>
            <pc:docMk/>
            <pc:sldMk cId="1329647176" sldId="260"/>
            <ac:spMk id="93" creationId="{986C6B0C-50DB-CAB4-4E8C-C484E5B2F97E}"/>
          </ac:spMkLst>
        </pc:spChg>
        <pc:spChg chg="add del">
          <ac:chgData name="Moyer, Briana Marie" userId="S::moyerb21@students.ecu.edu::8b5731b0-d679-4a47-b09c-384367d417d5" providerId="AD" clId="Web-{F06CD46E-DA03-49BB-B7B7-09CDBF31911F}" dt="2022-03-26T04:28:53.310" v="12"/>
          <ac:spMkLst>
            <pc:docMk/>
            <pc:sldMk cId="1329647176" sldId="260"/>
            <ac:spMk id="94" creationId="{6B6061A8-D267-4967-AF47-C3CC45138582}"/>
          </ac:spMkLst>
        </pc:spChg>
        <pc:spChg chg="add del">
          <ac:chgData name="Moyer, Briana Marie" userId="S::moyerb21@students.ecu.edu::8b5731b0-d679-4a47-b09c-384367d417d5" providerId="AD" clId="Web-{F06CD46E-DA03-49BB-B7B7-09CDBF31911F}" dt="2022-03-26T04:29:08.263" v="17"/>
          <ac:spMkLst>
            <pc:docMk/>
            <pc:sldMk cId="1329647176" sldId="260"/>
            <ac:spMk id="99" creationId="{435959F4-53DA-47FF-BC24-1E5B75C69876}"/>
          </ac:spMkLst>
        </pc:spChg>
        <pc:spChg chg="add del">
          <ac:chgData name="Moyer, Briana Marie" userId="S::moyerb21@students.ecu.edu::8b5731b0-d679-4a47-b09c-384367d417d5" providerId="AD" clId="Web-{F06CD46E-DA03-49BB-B7B7-09CDBF31911F}" dt="2022-03-26T04:29:08.263" v="17"/>
          <ac:spMkLst>
            <pc:docMk/>
            <pc:sldMk cId="1329647176" sldId="260"/>
            <ac:spMk id="103" creationId="{59226104-0061-4319-8237-9C001BF85D49}"/>
          </ac:spMkLst>
        </pc:spChg>
        <pc:spChg chg="add del">
          <ac:chgData name="Moyer, Briana Marie" userId="S::moyerb21@students.ecu.edu::8b5731b0-d679-4a47-b09c-384367d417d5" providerId="AD" clId="Web-{F06CD46E-DA03-49BB-B7B7-09CDBF31911F}" dt="2022-03-26T04:29:08.263" v="17"/>
          <ac:spMkLst>
            <pc:docMk/>
            <pc:sldMk cId="1329647176" sldId="260"/>
            <ac:spMk id="107" creationId="{A5D0B0D3-D735-4619-AA45-B57B791E1744}"/>
          </ac:spMkLst>
        </pc:spChg>
        <pc:spChg chg="add del">
          <ac:chgData name="Moyer, Briana Marie" userId="S::moyerb21@students.ecu.edu::8b5731b0-d679-4a47-b09c-384367d417d5" providerId="AD" clId="Web-{F06CD46E-DA03-49BB-B7B7-09CDBF31911F}" dt="2022-03-26T04:29:08.263" v="17"/>
          <ac:spMkLst>
            <pc:docMk/>
            <pc:sldMk cId="1329647176" sldId="260"/>
            <ac:spMk id="108" creationId="{8972B65B-8AFA-4B5C-BFC6-E443F37775FF}"/>
          </ac:spMkLst>
        </pc:spChg>
        <pc:spChg chg="add del">
          <ac:chgData name="Moyer, Briana Marie" userId="S::moyerb21@students.ecu.edu::8b5731b0-d679-4a47-b09c-384367d417d5" providerId="AD" clId="Web-{F06CD46E-DA03-49BB-B7B7-09CDBF31911F}" dt="2022-03-26T04:29:08.263" v="17"/>
          <ac:spMkLst>
            <pc:docMk/>
            <pc:sldMk cId="1329647176" sldId="260"/>
            <ac:spMk id="110" creationId="{286E5E1D-FD49-448F-83C8-E06466BE54BB}"/>
          </ac:spMkLst>
        </pc:spChg>
        <pc:spChg chg="add">
          <ac:chgData name="Moyer, Briana Marie" userId="S::moyerb21@students.ecu.edu::8b5731b0-d679-4a47-b09c-384367d417d5" providerId="AD" clId="Web-{F06CD46E-DA03-49BB-B7B7-09CDBF31911F}" dt="2022-03-26T04:29:08.263" v="17"/>
          <ac:spMkLst>
            <pc:docMk/>
            <pc:sldMk cId="1329647176" sldId="260"/>
            <ac:spMk id="115" creationId="{2B95B704-3B68-1D94-EC0A-D4E52323D321}"/>
          </ac:spMkLst>
        </pc:spChg>
        <pc:spChg chg="add del">
          <ac:chgData name="Moyer, Briana Marie" userId="S::moyerb21@students.ecu.edu::8b5731b0-d679-4a47-b09c-384367d417d5" providerId="AD" clId="Web-{F06CD46E-DA03-49BB-B7B7-09CDBF31911F}" dt="2022-03-26T04:29:08.248" v="16"/>
          <ac:spMkLst>
            <pc:docMk/>
            <pc:sldMk cId="1329647176" sldId="260"/>
            <ac:spMk id="116" creationId="{435959F4-53DA-47FF-BC24-1E5B75C69876}"/>
          </ac:spMkLst>
        </pc:spChg>
        <pc:spChg chg="add">
          <ac:chgData name="Moyer, Briana Marie" userId="S::moyerb21@students.ecu.edu::8b5731b0-d679-4a47-b09c-384367d417d5" providerId="AD" clId="Web-{F06CD46E-DA03-49BB-B7B7-09CDBF31911F}" dt="2022-03-26T04:29:08.263" v="17"/>
          <ac:spMkLst>
            <pc:docMk/>
            <pc:sldMk cId="1329647176" sldId="260"/>
            <ac:spMk id="120" creationId="{90A46C7D-C1BB-49B8-8D37-39742820E964}"/>
          </ac:spMkLst>
        </pc:spChg>
        <pc:spChg chg="add del">
          <ac:chgData name="Moyer, Briana Marie" userId="S::moyerb21@students.ecu.edu::8b5731b0-d679-4a47-b09c-384367d417d5" providerId="AD" clId="Web-{F06CD46E-DA03-49BB-B7B7-09CDBF31911F}" dt="2022-03-26T04:29:08.248" v="16"/>
          <ac:spMkLst>
            <pc:docMk/>
            <pc:sldMk cId="1329647176" sldId="260"/>
            <ac:spMk id="127" creationId="{59226104-0061-4319-8237-9C001BF85D49}"/>
          </ac:spMkLst>
        </pc:spChg>
        <pc:spChg chg="add">
          <ac:chgData name="Moyer, Briana Marie" userId="S::moyerb21@students.ecu.edu::8b5731b0-d679-4a47-b09c-384367d417d5" providerId="AD" clId="Web-{F06CD46E-DA03-49BB-B7B7-09CDBF31911F}" dt="2022-03-26T04:29:08.263" v="17"/>
          <ac:spMkLst>
            <pc:docMk/>
            <pc:sldMk cId="1329647176" sldId="260"/>
            <ac:spMk id="130" creationId="{55820E42-2F9D-41EF-B67F-522A133B3373}"/>
          </ac:spMkLst>
        </pc:spChg>
        <pc:spChg chg="add del">
          <ac:chgData name="Moyer, Briana Marie" userId="S::moyerb21@students.ecu.edu::8b5731b0-d679-4a47-b09c-384367d417d5" providerId="AD" clId="Web-{F06CD46E-DA03-49BB-B7B7-09CDBF31911F}" dt="2022-03-26T04:29:08.248" v="16"/>
          <ac:spMkLst>
            <pc:docMk/>
            <pc:sldMk cId="1329647176" sldId="260"/>
            <ac:spMk id="137" creationId="{A5D0B0D3-D735-4619-AA45-B57B791E1744}"/>
          </ac:spMkLst>
        </pc:spChg>
        <pc:spChg chg="add del">
          <ac:chgData name="Moyer, Briana Marie" userId="S::moyerb21@students.ecu.edu::8b5731b0-d679-4a47-b09c-384367d417d5" providerId="AD" clId="Web-{F06CD46E-DA03-49BB-B7B7-09CDBF31911F}" dt="2022-03-26T04:29:08.248" v="16"/>
          <ac:spMkLst>
            <pc:docMk/>
            <pc:sldMk cId="1329647176" sldId="260"/>
            <ac:spMk id="139" creationId="{8972B65B-8AFA-4B5C-BFC6-E443F37775FF}"/>
          </ac:spMkLst>
        </pc:spChg>
        <pc:spChg chg="add del">
          <ac:chgData name="Moyer, Briana Marie" userId="S::moyerb21@students.ecu.edu::8b5731b0-d679-4a47-b09c-384367d417d5" providerId="AD" clId="Web-{F06CD46E-DA03-49BB-B7B7-09CDBF31911F}" dt="2022-03-26T04:29:08.248" v="16"/>
          <ac:spMkLst>
            <pc:docMk/>
            <pc:sldMk cId="1329647176" sldId="260"/>
            <ac:spMk id="149" creationId="{286E5E1D-FD49-448F-83C8-E06466BE54BB}"/>
          </ac:spMkLst>
        </pc:spChg>
        <pc:spChg chg="add">
          <ac:chgData name="Moyer, Briana Marie" userId="S::moyerb21@students.ecu.edu::8b5731b0-d679-4a47-b09c-384367d417d5" providerId="AD" clId="Web-{F06CD46E-DA03-49BB-B7B7-09CDBF31911F}" dt="2022-03-26T04:29:08.263" v="17"/>
          <ac:spMkLst>
            <pc:docMk/>
            <pc:sldMk cId="1329647176" sldId="260"/>
            <ac:spMk id="160" creationId="{2F9C493A-9F03-49B4-B3FB-19CE5AC115BE}"/>
          </ac:spMkLst>
        </pc:spChg>
        <pc:grpChg chg="add del">
          <ac:chgData name="Moyer, Briana Marie" userId="S::moyerb21@students.ecu.edu::8b5731b0-d679-4a47-b09c-384367d417d5" providerId="AD" clId="Web-{F06CD46E-DA03-49BB-B7B7-09CDBF31911F}" dt="2022-03-26T04:28:31.731" v="2"/>
          <ac:grpSpMkLst>
            <pc:docMk/>
            <pc:sldMk cId="1329647176" sldId="260"/>
            <ac:grpSpMk id="15" creationId="{6C02F4BE-6538-4CAD-B506-5FEB41D378BC}"/>
          </ac:grpSpMkLst>
        </pc:grpChg>
        <pc:grpChg chg="add del">
          <ac:chgData name="Moyer, Briana Marie" userId="S::moyerb21@students.ecu.edu::8b5731b0-d679-4a47-b09c-384367d417d5" providerId="AD" clId="Web-{F06CD46E-DA03-49BB-B7B7-09CDBF31911F}" dt="2022-03-26T04:28:36.059" v="4"/>
          <ac:grpSpMkLst>
            <pc:docMk/>
            <pc:sldMk cId="1329647176" sldId="260"/>
            <ac:grpSpMk id="22" creationId="{51B01909-73B8-4486-A749-C643B1D7E361}"/>
          </ac:grpSpMkLst>
        </pc:grpChg>
        <pc:grpChg chg="add del">
          <ac:chgData name="Moyer, Briana Marie" userId="S::moyerb21@students.ecu.edu::8b5731b0-d679-4a47-b09c-384367d417d5" providerId="AD" clId="Web-{F06CD46E-DA03-49BB-B7B7-09CDBF31911F}" dt="2022-03-26T04:28:31.731" v="2"/>
          <ac:grpSpMkLst>
            <pc:docMk/>
            <pc:sldMk cId="1329647176" sldId="260"/>
            <ac:grpSpMk id="25" creationId="{12DB770A-658D-4212-9BF2-236070D5D7A4}"/>
          </ac:grpSpMkLst>
        </pc:grpChg>
        <pc:grpChg chg="add del">
          <ac:chgData name="Moyer, Briana Marie" userId="S::moyerb21@students.ecu.edu::8b5731b0-d679-4a47-b09c-384367d417d5" providerId="AD" clId="Web-{F06CD46E-DA03-49BB-B7B7-09CDBF31911F}" dt="2022-03-26T04:28:36.059" v="4"/>
          <ac:grpSpMkLst>
            <pc:docMk/>
            <pc:sldMk cId="1329647176" sldId="260"/>
            <ac:grpSpMk id="34" creationId="{DBBA0A0D-8F6A-400A-9E49-8C008E2C7DB1}"/>
          </ac:grpSpMkLst>
        </pc:grpChg>
        <pc:grpChg chg="add del">
          <ac:chgData name="Moyer, Briana Marie" userId="S::moyerb21@students.ecu.edu::8b5731b0-d679-4a47-b09c-384367d417d5" providerId="AD" clId="Web-{F06CD46E-DA03-49BB-B7B7-09CDBF31911F}" dt="2022-03-26T04:28:36.059" v="4"/>
          <ac:grpSpMkLst>
            <pc:docMk/>
            <pc:sldMk cId="1329647176" sldId="260"/>
            <ac:grpSpMk id="41" creationId="{A7CF83E8-F6F0-41E3-B580-7412A04DDFB5}"/>
          </ac:grpSpMkLst>
        </pc:grpChg>
        <pc:grpChg chg="add del">
          <ac:chgData name="Moyer, Briana Marie" userId="S::moyerb21@students.ecu.edu::8b5731b0-d679-4a47-b09c-384367d417d5" providerId="AD" clId="Web-{F06CD46E-DA03-49BB-B7B7-09CDBF31911F}" dt="2022-03-26T04:28:36.059" v="4"/>
          <ac:grpSpMkLst>
            <pc:docMk/>
            <pc:sldMk cId="1329647176" sldId="260"/>
            <ac:grpSpMk id="44" creationId="{C507BF36-B92B-4CAC-BCA7-8364B51E1F09}"/>
          </ac:grpSpMkLst>
        </pc:grpChg>
        <pc:grpChg chg="add del">
          <ac:chgData name="Moyer, Briana Marie" userId="S::moyerb21@students.ecu.edu::8b5731b0-d679-4a47-b09c-384367d417d5" providerId="AD" clId="Web-{F06CD46E-DA03-49BB-B7B7-09CDBF31911F}" dt="2022-03-26T04:28:39.013" v="6"/>
          <ac:grpSpMkLst>
            <pc:docMk/>
            <pc:sldMk cId="1329647176" sldId="260"/>
            <ac:grpSpMk id="57" creationId="{C5035748-E666-464D-B95F-ED8146346809}"/>
          </ac:grpSpMkLst>
        </pc:grpChg>
        <pc:grpChg chg="add del">
          <ac:chgData name="Moyer, Briana Marie" userId="S::moyerb21@students.ecu.edu::8b5731b0-d679-4a47-b09c-384367d417d5" providerId="AD" clId="Web-{F06CD46E-DA03-49BB-B7B7-09CDBF31911F}" dt="2022-03-26T04:28:43.513" v="8"/>
          <ac:grpSpMkLst>
            <pc:docMk/>
            <pc:sldMk cId="1329647176" sldId="260"/>
            <ac:grpSpMk id="62" creationId="{A7CF83E8-F6F0-41E3-B580-7412A04DDFB5}"/>
          </ac:grpSpMkLst>
        </pc:grpChg>
        <pc:grpChg chg="add del">
          <ac:chgData name="Moyer, Briana Marie" userId="S::moyerb21@students.ecu.edu::8b5731b0-d679-4a47-b09c-384367d417d5" providerId="AD" clId="Web-{F06CD46E-DA03-49BB-B7B7-09CDBF31911F}" dt="2022-03-26T04:28:43.513" v="8"/>
          <ac:grpSpMkLst>
            <pc:docMk/>
            <pc:sldMk cId="1329647176" sldId="260"/>
            <ac:grpSpMk id="66" creationId="{51B01909-73B8-4486-A749-C643B1D7E361}"/>
          </ac:grpSpMkLst>
        </pc:grpChg>
        <pc:grpChg chg="add del">
          <ac:chgData name="Moyer, Briana Marie" userId="S::moyerb21@students.ecu.edu::8b5731b0-d679-4a47-b09c-384367d417d5" providerId="AD" clId="Web-{F06CD46E-DA03-49BB-B7B7-09CDBF31911F}" dt="2022-03-26T04:28:43.513" v="8"/>
          <ac:grpSpMkLst>
            <pc:docMk/>
            <pc:sldMk cId="1329647176" sldId="260"/>
            <ac:grpSpMk id="71" creationId="{DBBA0A0D-8F6A-400A-9E49-8C008E2C7DB1}"/>
          </ac:grpSpMkLst>
        </pc:grpChg>
        <pc:grpChg chg="add del">
          <ac:chgData name="Moyer, Briana Marie" userId="S::moyerb21@students.ecu.edu::8b5731b0-d679-4a47-b09c-384367d417d5" providerId="AD" clId="Web-{F06CD46E-DA03-49BB-B7B7-09CDBF31911F}" dt="2022-03-26T04:28:43.513" v="8"/>
          <ac:grpSpMkLst>
            <pc:docMk/>
            <pc:sldMk cId="1329647176" sldId="260"/>
            <ac:grpSpMk id="73" creationId="{C507BF36-B92B-4CAC-BCA7-8364B51E1F09}"/>
          </ac:grpSpMkLst>
        </pc:grpChg>
        <pc:grpChg chg="add del">
          <ac:chgData name="Moyer, Briana Marie" userId="S::moyerb21@students.ecu.edu::8b5731b0-d679-4a47-b09c-384367d417d5" providerId="AD" clId="Web-{F06CD46E-DA03-49BB-B7B7-09CDBF31911F}" dt="2022-03-26T04:28:46.200" v="10"/>
          <ac:grpSpMkLst>
            <pc:docMk/>
            <pc:sldMk cId="1329647176" sldId="260"/>
            <ac:grpSpMk id="76" creationId="{A7CF83E8-F6F0-41E3-B580-7412A04DDFB5}"/>
          </ac:grpSpMkLst>
        </pc:grpChg>
        <pc:grpChg chg="add del">
          <ac:chgData name="Moyer, Briana Marie" userId="S::moyerb21@students.ecu.edu::8b5731b0-d679-4a47-b09c-384367d417d5" providerId="AD" clId="Web-{F06CD46E-DA03-49BB-B7B7-09CDBF31911F}" dt="2022-03-26T04:28:46.200" v="10"/>
          <ac:grpSpMkLst>
            <pc:docMk/>
            <pc:sldMk cId="1329647176" sldId="260"/>
            <ac:grpSpMk id="80" creationId="{51B01909-73B8-4486-A749-C643B1D7E361}"/>
          </ac:grpSpMkLst>
        </pc:grpChg>
        <pc:grpChg chg="add del">
          <ac:chgData name="Moyer, Briana Marie" userId="S::moyerb21@students.ecu.edu::8b5731b0-d679-4a47-b09c-384367d417d5" providerId="AD" clId="Web-{F06CD46E-DA03-49BB-B7B7-09CDBF31911F}" dt="2022-03-26T04:28:46.200" v="10"/>
          <ac:grpSpMkLst>
            <pc:docMk/>
            <pc:sldMk cId="1329647176" sldId="260"/>
            <ac:grpSpMk id="85" creationId="{8B32F32D-2578-47BA-A8C8-B9CC3F8A0958}"/>
          </ac:grpSpMkLst>
        </pc:grpChg>
        <pc:grpChg chg="add del">
          <ac:chgData name="Moyer, Briana Marie" userId="S::moyerb21@students.ecu.edu::8b5731b0-d679-4a47-b09c-384367d417d5" providerId="AD" clId="Web-{F06CD46E-DA03-49BB-B7B7-09CDBF31911F}" dt="2022-03-26T04:28:46.200" v="10"/>
          <ac:grpSpMkLst>
            <pc:docMk/>
            <pc:sldMk cId="1329647176" sldId="260"/>
            <ac:grpSpMk id="87" creationId="{D82E7BA0-A7BA-4C61-9D6F-5345A540569F}"/>
          </ac:grpSpMkLst>
        </pc:grpChg>
        <pc:grpChg chg="add del">
          <ac:chgData name="Moyer, Briana Marie" userId="S::moyerb21@students.ecu.edu::8b5731b0-d679-4a47-b09c-384367d417d5" providerId="AD" clId="Web-{F06CD46E-DA03-49BB-B7B7-09CDBF31911F}" dt="2022-03-26T04:28:53.310" v="12"/>
          <ac:grpSpMkLst>
            <pc:docMk/>
            <pc:sldMk cId="1329647176" sldId="260"/>
            <ac:grpSpMk id="91" creationId="{6C02F4BE-6538-4CAD-B506-5FEB41D378BC}"/>
          </ac:grpSpMkLst>
        </pc:grpChg>
        <pc:grpChg chg="add del">
          <ac:chgData name="Moyer, Briana Marie" userId="S::moyerb21@students.ecu.edu::8b5731b0-d679-4a47-b09c-384367d417d5" providerId="AD" clId="Web-{F06CD46E-DA03-49BB-B7B7-09CDBF31911F}" dt="2022-03-26T04:28:53.310" v="12"/>
          <ac:grpSpMkLst>
            <pc:docMk/>
            <pc:sldMk cId="1329647176" sldId="260"/>
            <ac:grpSpMk id="95" creationId="{12DB770A-658D-4212-9BF2-236070D5D7A4}"/>
          </ac:grpSpMkLst>
        </pc:grpChg>
        <pc:grpChg chg="add del">
          <ac:chgData name="Moyer, Briana Marie" userId="S::moyerb21@students.ecu.edu::8b5731b0-d679-4a47-b09c-384367d417d5" providerId="AD" clId="Web-{F06CD46E-DA03-49BB-B7B7-09CDBF31911F}" dt="2022-03-26T04:29:08.263" v="17"/>
          <ac:grpSpMkLst>
            <pc:docMk/>
            <pc:sldMk cId="1329647176" sldId="260"/>
            <ac:grpSpMk id="100" creationId="{A7CF83E8-F6F0-41E3-B580-7412A04DDFB5}"/>
          </ac:grpSpMkLst>
        </pc:grpChg>
        <pc:grpChg chg="add del">
          <ac:chgData name="Moyer, Briana Marie" userId="S::moyerb21@students.ecu.edu::8b5731b0-d679-4a47-b09c-384367d417d5" providerId="AD" clId="Web-{F06CD46E-DA03-49BB-B7B7-09CDBF31911F}" dt="2022-03-26T04:29:08.263" v="17"/>
          <ac:grpSpMkLst>
            <pc:docMk/>
            <pc:sldMk cId="1329647176" sldId="260"/>
            <ac:grpSpMk id="104" creationId="{51B01909-73B8-4486-A749-C643B1D7E361}"/>
          </ac:grpSpMkLst>
        </pc:grpChg>
        <pc:grpChg chg="add del">
          <ac:chgData name="Moyer, Briana Marie" userId="S::moyerb21@students.ecu.edu::8b5731b0-d679-4a47-b09c-384367d417d5" providerId="AD" clId="Web-{F06CD46E-DA03-49BB-B7B7-09CDBF31911F}" dt="2022-03-26T04:29:08.263" v="17"/>
          <ac:grpSpMkLst>
            <pc:docMk/>
            <pc:sldMk cId="1329647176" sldId="260"/>
            <ac:grpSpMk id="109" creationId="{8B32F32D-2578-47BA-A8C8-B9CC3F8A0958}"/>
          </ac:grpSpMkLst>
        </pc:grpChg>
        <pc:grpChg chg="add del">
          <ac:chgData name="Moyer, Briana Marie" userId="S::moyerb21@students.ecu.edu::8b5731b0-d679-4a47-b09c-384367d417d5" providerId="AD" clId="Web-{F06CD46E-DA03-49BB-B7B7-09CDBF31911F}" dt="2022-03-26T04:29:08.263" v="17"/>
          <ac:grpSpMkLst>
            <pc:docMk/>
            <pc:sldMk cId="1329647176" sldId="260"/>
            <ac:grpSpMk id="111" creationId="{D82E7BA0-A7BA-4C61-9D6F-5345A540569F}"/>
          </ac:grpSpMkLst>
        </pc:grpChg>
        <pc:grpChg chg="add del">
          <ac:chgData name="Moyer, Briana Marie" userId="S::moyerb21@students.ecu.edu::8b5731b0-d679-4a47-b09c-384367d417d5" providerId="AD" clId="Web-{F06CD46E-DA03-49BB-B7B7-09CDBF31911F}" dt="2022-03-26T04:29:08.248" v="16"/>
          <ac:grpSpMkLst>
            <pc:docMk/>
            <pc:sldMk cId="1329647176" sldId="260"/>
            <ac:grpSpMk id="118" creationId="{A7CF83E8-F6F0-41E3-B580-7412A04DDFB5}"/>
          </ac:grpSpMkLst>
        </pc:grpChg>
        <pc:grpChg chg="add">
          <ac:chgData name="Moyer, Briana Marie" userId="S::moyerb21@students.ecu.edu::8b5731b0-d679-4a47-b09c-384367d417d5" providerId="AD" clId="Web-{F06CD46E-DA03-49BB-B7B7-09CDBF31911F}" dt="2022-03-26T04:29:08.263" v="17"/>
          <ac:grpSpMkLst>
            <pc:docMk/>
            <pc:sldMk cId="1329647176" sldId="260"/>
            <ac:grpSpMk id="122" creationId="{61BBAB6F-65E6-4E2B-B363-6AB27C84E0C1}"/>
          </ac:grpSpMkLst>
        </pc:grpChg>
        <pc:grpChg chg="add del">
          <ac:chgData name="Moyer, Briana Marie" userId="S::moyerb21@students.ecu.edu::8b5731b0-d679-4a47-b09c-384367d417d5" providerId="AD" clId="Web-{F06CD46E-DA03-49BB-B7B7-09CDBF31911F}" dt="2022-03-26T04:29:08.248" v="16"/>
          <ac:grpSpMkLst>
            <pc:docMk/>
            <pc:sldMk cId="1329647176" sldId="260"/>
            <ac:grpSpMk id="129" creationId="{51B01909-73B8-4486-A749-C643B1D7E361}"/>
          </ac:grpSpMkLst>
        </pc:grpChg>
        <pc:grpChg chg="add">
          <ac:chgData name="Moyer, Briana Marie" userId="S::moyerb21@students.ecu.edu::8b5731b0-d679-4a47-b09c-384367d417d5" providerId="AD" clId="Web-{F06CD46E-DA03-49BB-B7B7-09CDBF31911F}" dt="2022-03-26T04:29:08.263" v="17"/>
          <ac:grpSpMkLst>
            <pc:docMk/>
            <pc:sldMk cId="1329647176" sldId="260"/>
            <ac:grpSpMk id="132" creationId="{13D9BC31-B57D-4933-AD83-94F462D4C2F9}"/>
          </ac:grpSpMkLst>
        </pc:grpChg>
        <pc:grpChg chg="add del">
          <ac:chgData name="Moyer, Briana Marie" userId="S::moyerb21@students.ecu.edu::8b5731b0-d679-4a47-b09c-384367d417d5" providerId="AD" clId="Web-{F06CD46E-DA03-49BB-B7B7-09CDBF31911F}" dt="2022-03-26T04:29:08.248" v="16"/>
          <ac:grpSpMkLst>
            <pc:docMk/>
            <pc:sldMk cId="1329647176" sldId="260"/>
            <ac:grpSpMk id="141" creationId="{8B32F32D-2578-47BA-A8C8-B9CC3F8A0958}"/>
          </ac:grpSpMkLst>
        </pc:grpChg>
        <pc:grpChg chg="add del">
          <ac:chgData name="Moyer, Briana Marie" userId="S::moyerb21@students.ecu.edu::8b5731b0-d679-4a47-b09c-384367d417d5" providerId="AD" clId="Web-{F06CD46E-DA03-49BB-B7B7-09CDBF31911F}" dt="2022-03-26T04:29:08.248" v="16"/>
          <ac:grpSpMkLst>
            <pc:docMk/>
            <pc:sldMk cId="1329647176" sldId="260"/>
            <ac:grpSpMk id="151" creationId="{D82E7BA0-A7BA-4C61-9D6F-5345A540569F}"/>
          </ac:grpSpMkLst>
        </pc:grpChg>
        <pc:picChg chg="add mod ord">
          <ac:chgData name="Moyer, Briana Marie" userId="S::moyerb21@students.ecu.edu::8b5731b0-d679-4a47-b09c-384367d417d5" providerId="AD" clId="Web-{F06CD46E-DA03-49BB-B7B7-09CDBF31911F}" dt="2022-03-26T04:29:08.263" v="17"/>
          <ac:picMkLst>
            <pc:docMk/>
            <pc:sldMk cId="1329647176" sldId="260"/>
            <ac:picMk id="4" creationId="{A0490D71-9EAF-2481-080F-9ADE3D08121B}"/>
          </ac:picMkLst>
        </pc:picChg>
      </pc:sldChg>
    </pc:docChg>
  </pc:docChgLst>
  <pc:docChgLst>
    <pc:chgData name="Lee, Brandy Cahoon" userId="S::leebra19@students.ecu.edu::6a218401-cd74-43f8-9a86-708c5a25c127" providerId="AD" clId="Web-{7C8EAD4F-1BF9-438B-932D-96943E29977F}"/>
    <pc:docChg chg="modSld">
      <pc:chgData name="Lee, Brandy Cahoon" userId="S::leebra19@students.ecu.edu::6a218401-cd74-43f8-9a86-708c5a25c127" providerId="AD" clId="Web-{7C8EAD4F-1BF9-438B-932D-96943E29977F}" dt="2022-03-27T17:11:29.090" v="1" actId="20577"/>
      <pc:docMkLst>
        <pc:docMk/>
      </pc:docMkLst>
      <pc:sldChg chg="modSp">
        <pc:chgData name="Lee, Brandy Cahoon" userId="S::leebra19@students.ecu.edu::6a218401-cd74-43f8-9a86-708c5a25c127" providerId="AD" clId="Web-{7C8EAD4F-1BF9-438B-932D-96943E29977F}" dt="2022-03-27T17:11:29.090" v="1" actId="20577"/>
        <pc:sldMkLst>
          <pc:docMk/>
          <pc:sldMk cId="1831684304" sldId="263"/>
        </pc:sldMkLst>
        <pc:spChg chg="mod">
          <ac:chgData name="Lee, Brandy Cahoon" userId="S::leebra19@students.ecu.edu::6a218401-cd74-43f8-9a86-708c5a25c127" providerId="AD" clId="Web-{7C8EAD4F-1BF9-438B-932D-96943E29977F}" dt="2022-03-27T17:11:29.090" v="1" actId="20577"/>
          <ac:spMkLst>
            <pc:docMk/>
            <pc:sldMk cId="1831684304" sldId="263"/>
            <ac:spMk id="3" creationId="{08A05544-B313-4554-81E6-91F00174BC59}"/>
          </ac:spMkLst>
        </pc:spChg>
      </pc:sldChg>
    </pc:docChg>
  </pc:docChgLst>
  <pc:docChgLst>
    <pc:chgData name="Moyer, Briana Marie" userId="S::moyerb21@students.ecu.edu::8b5731b0-d679-4a47-b09c-384367d417d5" providerId="AD" clId="Web-{D8274A20-48EC-4474-BB2A-4CB88638DFFF}"/>
    <pc:docChg chg="modSld">
      <pc:chgData name="Moyer, Briana Marie" userId="S::moyerb21@students.ecu.edu::8b5731b0-d679-4a47-b09c-384367d417d5" providerId="AD" clId="Web-{D8274A20-48EC-4474-BB2A-4CB88638DFFF}" dt="2022-03-26T12:07:04.603" v="7"/>
      <pc:docMkLst>
        <pc:docMk/>
      </pc:docMkLst>
      <pc:sldChg chg="addSp delSp modSp">
        <pc:chgData name="Moyer, Briana Marie" userId="S::moyerb21@students.ecu.edu::8b5731b0-d679-4a47-b09c-384367d417d5" providerId="AD" clId="Web-{D8274A20-48EC-4474-BB2A-4CB88638DFFF}" dt="2022-03-26T12:07:04.603" v="7"/>
        <pc:sldMkLst>
          <pc:docMk/>
          <pc:sldMk cId="3302864581" sldId="261"/>
        </pc:sldMkLst>
        <pc:spChg chg="mod">
          <ac:chgData name="Moyer, Briana Marie" userId="S::moyerb21@students.ecu.edu::8b5731b0-d679-4a47-b09c-384367d417d5" providerId="AD" clId="Web-{D8274A20-48EC-4474-BB2A-4CB88638DFFF}" dt="2022-03-26T12:07:02.931" v="5" actId="20577"/>
          <ac:spMkLst>
            <pc:docMk/>
            <pc:sldMk cId="3302864581" sldId="261"/>
            <ac:spMk id="3" creationId="{08A05544-B313-4554-81E6-91F00174BC59}"/>
          </ac:spMkLst>
        </pc:spChg>
        <pc:picChg chg="add del mod">
          <ac:chgData name="Moyer, Briana Marie" userId="S::moyerb21@students.ecu.edu::8b5731b0-d679-4a47-b09c-384367d417d5" providerId="AD" clId="Web-{D8274A20-48EC-4474-BB2A-4CB88638DFFF}" dt="2022-03-26T12:06:51.244" v="1"/>
          <ac:picMkLst>
            <pc:docMk/>
            <pc:sldMk cId="3302864581" sldId="261"/>
            <ac:picMk id="4" creationId="{54388C9B-EDA0-5E12-0653-ACC8915D9B01}"/>
          </ac:picMkLst>
        </pc:picChg>
        <pc:picChg chg="add del mod">
          <ac:chgData name="Moyer, Briana Marie" userId="S::moyerb21@students.ecu.edu::8b5731b0-d679-4a47-b09c-384367d417d5" providerId="AD" clId="Web-{D8274A20-48EC-4474-BB2A-4CB88638DFFF}" dt="2022-03-26T12:06:56.806" v="3"/>
          <ac:picMkLst>
            <pc:docMk/>
            <pc:sldMk cId="3302864581" sldId="261"/>
            <ac:picMk id="5" creationId="{A052EFD2-1C92-EB1F-0241-72A21AD919DB}"/>
          </ac:picMkLst>
        </pc:picChg>
        <pc:picChg chg="add del mod">
          <ac:chgData name="Moyer, Briana Marie" userId="S::moyerb21@students.ecu.edu::8b5731b0-d679-4a47-b09c-384367d417d5" providerId="AD" clId="Web-{D8274A20-48EC-4474-BB2A-4CB88638DFFF}" dt="2022-03-26T12:07:04.603" v="7"/>
          <ac:picMkLst>
            <pc:docMk/>
            <pc:sldMk cId="3302864581" sldId="261"/>
            <ac:picMk id="6" creationId="{44384995-AFF1-E5F9-79C1-665BB1714047}"/>
          </ac:picMkLst>
        </pc:picChg>
      </pc:sldChg>
    </pc:docChg>
  </pc:docChgLst>
  <pc:docChgLst>
    <pc:chgData name="Lee, Brandy Cahoon" userId="S::leebra19@students.ecu.edu::6a218401-cd74-43f8-9a86-708c5a25c127" providerId="AD" clId="Web-{2D899643-70B4-4E49-93D5-4E517803CE82}"/>
    <pc:docChg chg="modSld">
      <pc:chgData name="Lee, Brandy Cahoon" userId="S::leebra19@students.ecu.edu::6a218401-cd74-43f8-9a86-708c5a25c127" providerId="AD" clId="Web-{2D899643-70B4-4E49-93D5-4E517803CE82}" dt="2022-03-26T01:36:29.973" v="54" actId="14100"/>
      <pc:docMkLst>
        <pc:docMk/>
      </pc:docMkLst>
      <pc:sldChg chg="modSp">
        <pc:chgData name="Lee, Brandy Cahoon" userId="S::leebra19@students.ecu.edu::6a218401-cd74-43f8-9a86-708c5a25c127" providerId="AD" clId="Web-{2D899643-70B4-4E49-93D5-4E517803CE82}" dt="2022-03-26T01:32:47.673" v="40" actId="20577"/>
        <pc:sldMkLst>
          <pc:docMk/>
          <pc:sldMk cId="4130232894" sldId="257"/>
        </pc:sldMkLst>
        <pc:spChg chg="mod">
          <ac:chgData name="Lee, Brandy Cahoon" userId="S::leebra19@students.ecu.edu::6a218401-cd74-43f8-9a86-708c5a25c127" providerId="AD" clId="Web-{2D899643-70B4-4E49-93D5-4E517803CE82}" dt="2022-03-26T01:32:47.673" v="40" actId="20577"/>
          <ac:spMkLst>
            <pc:docMk/>
            <pc:sldMk cId="4130232894" sldId="257"/>
            <ac:spMk id="3" creationId="{69440A63-2E50-4E92-8831-0EE4E8F579D6}"/>
          </ac:spMkLst>
        </pc:spChg>
      </pc:sldChg>
      <pc:sldChg chg="addSp delSp modSp">
        <pc:chgData name="Lee, Brandy Cahoon" userId="S::leebra19@students.ecu.edu::6a218401-cd74-43f8-9a86-708c5a25c127" providerId="AD" clId="Web-{2D899643-70B4-4E49-93D5-4E517803CE82}" dt="2022-03-26T01:36:29.973" v="54" actId="14100"/>
        <pc:sldMkLst>
          <pc:docMk/>
          <pc:sldMk cId="3464323334" sldId="258"/>
        </pc:sldMkLst>
        <pc:spChg chg="del mod">
          <ac:chgData name="Lee, Brandy Cahoon" userId="S::leebra19@students.ecu.edu::6a218401-cd74-43f8-9a86-708c5a25c127" providerId="AD" clId="Web-{2D899643-70B4-4E49-93D5-4E517803CE82}" dt="2022-03-26T01:36:03.816" v="50"/>
          <ac:spMkLst>
            <pc:docMk/>
            <pc:sldMk cId="3464323334" sldId="258"/>
            <ac:spMk id="2" creationId="{CA41C968-A091-4162-B9FC-2D7374794C11}"/>
          </ac:spMkLst>
        </pc:spChg>
        <pc:spChg chg="del">
          <ac:chgData name="Lee, Brandy Cahoon" userId="S::leebra19@students.ecu.edu::6a218401-cd74-43f8-9a86-708c5a25c127" providerId="AD" clId="Web-{2D899643-70B4-4E49-93D5-4E517803CE82}" dt="2022-03-26T01:34:57.268" v="41"/>
          <ac:spMkLst>
            <pc:docMk/>
            <pc:sldMk cId="3464323334" sldId="258"/>
            <ac:spMk id="3" creationId="{43AD0619-DFF0-4314-BDC6-5C1C31307706}"/>
          </ac:spMkLst>
        </pc:spChg>
        <pc:spChg chg="add del mod">
          <ac:chgData name="Lee, Brandy Cahoon" userId="S::leebra19@students.ecu.edu::6a218401-cd74-43f8-9a86-708c5a25c127" providerId="AD" clId="Web-{2D899643-70B4-4E49-93D5-4E517803CE82}" dt="2022-03-26T01:36:08.910" v="51"/>
          <ac:spMkLst>
            <pc:docMk/>
            <pc:sldMk cId="3464323334" sldId="258"/>
            <ac:spMk id="6" creationId="{60849BFB-157A-AB90-2D8B-06E14D46BAD9}"/>
          </ac:spMkLst>
        </pc:spChg>
        <pc:picChg chg="add mod ord modCrop">
          <ac:chgData name="Lee, Brandy Cahoon" userId="S::leebra19@students.ecu.edu::6a218401-cd74-43f8-9a86-708c5a25c127" providerId="AD" clId="Web-{2D899643-70B4-4E49-93D5-4E517803CE82}" dt="2022-03-26T01:36:29.973" v="54" actId="14100"/>
          <ac:picMkLst>
            <pc:docMk/>
            <pc:sldMk cId="3464323334" sldId="258"/>
            <ac:picMk id="4" creationId="{4D6611B6-49FA-0E31-AA2D-CC2A8F107523}"/>
          </ac:picMkLst>
        </pc:picChg>
      </pc:sldChg>
      <pc:sldChg chg="modSp">
        <pc:chgData name="Lee, Brandy Cahoon" userId="S::leebra19@students.ecu.edu::6a218401-cd74-43f8-9a86-708c5a25c127" providerId="AD" clId="Web-{2D899643-70B4-4E49-93D5-4E517803CE82}" dt="2022-03-26T01:30:13.748" v="23" actId="20577"/>
        <pc:sldMkLst>
          <pc:docMk/>
          <pc:sldMk cId="2087322823" sldId="259"/>
        </pc:sldMkLst>
        <pc:spChg chg="mod">
          <ac:chgData name="Lee, Brandy Cahoon" userId="S::leebra19@students.ecu.edu::6a218401-cd74-43f8-9a86-708c5a25c127" providerId="AD" clId="Web-{2D899643-70B4-4E49-93D5-4E517803CE82}" dt="2022-03-26T01:30:13.748" v="23" actId="20577"/>
          <ac:spMkLst>
            <pc:docMk/>
            <pc:sldMk cId="2087322823" sldId="259"/>
            <ac:spMk id="3" creationId="{A3C8F69D-F1C7-44B9-8E38-A5A706C6F4EF}"/>
          </ac:spMkLst>
        </pc:spChg>
      </pc:sldChg>
    </pc:docChg>
  </pc:docChgLst>
  <pc:docChgLst>
    <pc:chgData name="Lee, Brandy Cahoon" userId="S::leebra19@students.ecu.edu::6a218401-cd74-43f8-9a86-708c5a25c127" providerId="AD" clId="Web-{C8EA2309-C6D2-4F36-A6C7-67C032FEFE23}"/>
    <pc:docChg chg="modSld">
      <pc:chgData name="Lee, Brandy Cahoon" userId="S::leebra19@students.ecu.edu::6a218401-cd74-43f8-9a86-708c5a25c127" providerId="AD" clId="Web-{C8EA2309-C6D2-4F36-A6C7-67C032FEFE23}" dt="2022-03-25T22:39:43.379" v="61" actId="20577"/>
      <pc:docMkLst>
        <pc:docMk/>
      </pc:docMkLst>
      <pc:sldChg chg="modSp">
        <pc:chgData name="Lee, Brandy Cahoon" userId="S::leebra19@students.ecu.edu::6a218401-cd74-43f8-9a86-708c5a25c127" providerId="AD" clId="Web-{C8EA2309-C6D2-4F36-A6C7-67C032FEFE23}" dt="2022-03-25T22:39:43.379" v="61" actId="20577"/>
        <pc:sldMkLst>
          <pc:docMk/>
          <pc:sldMk cId="3302864581" sldId="261"/>
        </pc:sldMkLst>
        <pc:spChg chg="mod">
          <ac:chgData name="Lee, Brandy Cahoon" userId="S::leebra19@students.ecu.edu::6a218401-cd74-43f8-9a86-708c5a25c127" providerId="AD" clId="Web-{C8EA2309-C6D2-4F36-A6C7-67C032FEFE23}" dt="2022-03-25T22:39:43.379" v="61" actId="20577"/>
          <ac:spMkLst>
            <pc:docMk/>
            <pc:sldMk cId="3302864581" sldId="261"/>
            <ac:spMk id="3" creationId="{08A05544-B313-4554-81E6-91F00174BC5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3/27/2022</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636118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3/27/2022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225769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3/27/2022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8116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3/27/2022</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2959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3/27/2022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6095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3/27/2022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31033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3/27/2022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61834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3/27/2022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41486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3/27/2022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88684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3/27/2022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73421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3/27/2022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02309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3/27/2022</a:t>
            </a:fld>
            <a:endParaRPr lang="en-US"/>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116530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4" name="Video 3">
            <a:extLst>
              <a:ext uri="{FF2B5EF4-FFF2-40B4-BE49-F238E27FC236}">
                <a16:creationId xmlns:a16="http://schemas.microsoft.com/office/drawing/2014/main" id="{B98E0BC7-F157-CA89-BE59-9B405F4A66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948AEA76-67F2-4344-A189-9BFFE0076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ame 12">
            <a:extLst>
              <a:ext uri="{FF2B5EF4-FFF2-40B4-BE49-F238E27FC236}">
                <a16:creationId xmlns:a16="http://schemas.microsoft.com/office/drawing/2014/main" id="{838456E0-BAD6-49AA-B7F3-846752A7E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frame">
            <a:avLst>
              <a:gd name="adj1" fmla="val 75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82A222BC-2D71-4763-BF3F-F2D4FBC5C72F}"/>
              </a:ext>
            </a:extLst>
          </p:cNvPr>
          <p:cNvSpPr>
            <a:spLocks noGrp="1"/>
          </p:cNvSpPr>
          <p:nvPr>
            <p:ph type="subTitle" idx="1"/>
          </p:nvPr>
        </p:nvSpPr>
        <p:spPr>
          <a:xfrm>
            <a:off x="861428" y="3624760"/>
            <a:ext cx="5565648" cy="1633040"/>
          </a:xfrm>
        </p:spPr>
        <p:txBody>
          <a:bodyPr vert="horz" lIns="91440" tIns="45720" rIns="91440" bIns="45720" rtlCol="0" anchor="t">
            <a:normAutofit/>
          </a:bodyPr>
          <a:lstStyle/>
          <a:p>
            <a:r>
              <a:rPr lang="en-US">
                <a:solidFill>
                  <a:srgbClr val="FFFFFF"/>
                </a:solidFill>
              </a:rPr>
              <a:t>Tiffany McCord</a:t>
            </a:r>
          </a:p>
          <a:p>
            <a:r>
              <a:rPr lang="en-US">
                <a:solidFill>
                  <a:srgbClr val="FFFFFF"/>
                </a:solidFill>
              </a:rPr>
              <a:t>Brandy Lee</a:t>
            </a:r>
          </a:p>
          <a:p>
            <a:r>
              <a:rPr lang="en-US">
                <a:solidFill>
                  <a:srgbClr val="FFFFFF"/>
                </a:solidFill>
              </a:rPr>
              <a:t>Briana Moyer</a:t>
            </a:r>
          </a:p>
        </p:txBody>
      </p:sp>
      <p:sp>
        <p:nvSpPr>
          <p:cNvPr id="2" name="Title 1">
            <a:extLst>
              <a:ext uri="{FF2B5EF4-FFF2-40B4-BE49-F238E27FC236}">
                <a16:creationId xmlns:a16="http://schemas.microsoft.com/office/drawing/2014/main" id="{3926E31C-F30F-4F71-8971-0AFE48BE8E75}"/>
              </a:ext>
            </a:extLst>
          </p:cNvPr>
          <p:cNvSpPr>
            <a:spLocks noGrp="1"/>
          </p:cNvSpPr>
          <p:nvPr>
            <p:ph type="ctrTitle"/>
          </p:nvPr>
        </p:nvSpPr>
        <p:spPr>
          <a:xfrm>
            <a:off x="861428" y="799521"/>
            <a:ext cx="5565648" cy="2179601"/>
          </a:xfrm>
        </p:spPr>
        <p:txBody>
          <a:bodyPr>
            <a:normAutofit/>
          </a:bodyPr>
          <a:lstStyle/>
          <a:p>
            <a:pPr algn="ctr"/>
            <a:r>
              <a:rPr lang="en-US" sz="4400">
                <a:solidFill>
                  <a:srgbClr val="FFFFFF"/>
                </a:solidFill>
              </a:rPr>
              <a:t>Love, &amp; Much More Honeymoon Destinations</a:t>
            </a:r>
          </a:p>
        </p:txBody>
      </p:sp>
      <p:grpSp>
        <p:nvGrpSpPr>
          <p:cNvPr id="15"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301" y="3267662"/>
            <a:ext cx="972241" cy="45718"/>
            <a:chOff x="4886325" y="3371754"/>
            <a:chExt cx="2418492" cy="113728"/>
          </a:xfrm>
          <a:solidFill>
            <a:schemeClr val="accent1"/>
          </a:solidFill>
        </p:grpSpPr>
        <p:sp>
          <p:nvSpPr>
            <p:cNvPr id="16"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7"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8"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1"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23" name="Freeform: Shape 22">
            <a:extLst>
              <a:ext uri="{FF2B5EF4-FFF2-40B4-BE49-F238E27FC236}">
                <a16:creationId xmlns:a16="http://schemas.microsoft.com/office/drawing/2014/main" id="{ACFC1F4B-C7BE-44D2-8FA4-1CE2FCF06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BDA258B3-4238-403A-9CAC-51B872D452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6" name="Freeform: Shape 25">
              <a:extLst>
                <a:ext uri="{FF2B5EF4-FFF2-40B4-BE49-F238E27FC236}">
                  <a16:creationId xmlns:a16="http://schemas.microsoft.com/office/drawing/2014/main" id="{03387491-1998-42A5-9172-2AEFC5500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D9E1E611-F0D3-480F-8EAB-5501C1DBE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Freeform: Shape 27">
              <a:extLst>
                <a:ext uri="{FF2B5EF4-FFF2-40B4-BE49-F238E27FC236}">
                  <a16:creationId xmlns:a16="http://schemas.microsoft.com/office/drawing/2014/main" id="{BB89B8F2-B71A-46C9-8992-CC8E36D1F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9" name="Graphic 12">
              <a:extLst>
                <a:ext uri="{FF2B5EF4-FFF2-40B4-BE49-F238E27FC236}">
                  <a16:creationId xmlns:a16="http://schemas.microsoft.com/office/drawing/2014/main" id="{F1B1692F-EBA9-47DC-9CFD-CEDDA87F6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8B7DD913-FF3C-455C-80A4-FF89CB58C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Graphic 15">
              <a:extLst>
                <a:ext uri="{FF2B5EF4-FFF2-40B4-BE49-F238E27FC236}">
                  <a16:creationId xmlns:a16="http://schemas.microsoft.com/office/drawing/2014/main" id="{F742A451-31F5-45C9-850A-0AE74A35F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2C596C3-466C-4D79-BAA3-F21C02607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654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176F-F3AA-4944-B418-A7D1076AD6BF}"/>
              </a:ext>
            </a:extLst>
          </p:cNvPr>
          <p:cNvSpPr>
            <a:spLocks noGrp="1"/>
          </p:cNvSpPr>
          <p:nvPr>
            <p:ph type="title"/>
          </p:nvPr>
        </p:nvSpPr>
        <p:spPr/>
        <p:txBody>
          <a:bodyPr>
            <a:normAutofit/>
          </a:bodyPr>
          <a:lstStyle/>
          <a:p>
            <a:r>
              <a:rPr lang="en-US" sz="2000" dirty="0"/>
              <a:t>Form Three</a:t>
            </a:r>
          </a:p>
        </p:txBody>
      </p:sp>
      <p:pic>
        <p:nvPicPr>
          <p:cNvPr id="9" name="Picture 8" descr="Graphical user interface, text, website&#10;&#10;Description automatically generated">
            <a:extLst>
              <a:ext uri="{FF2B5EF4-FFF2-40B4-BE49-F238E27FC236}">
                <a16:creationId xmlns:a16="http://schemas.microsoft.com/office/drawing/2014/main" id="{8F3CEDEC-5AB5-418D-98A1-00B90F716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692" y="308339"/>
            <a:ext cx="9205758" cy="6241321"/>
          </a:xfrm>
          <a:prstGeom prst="rect">
            <a:avLst/>
          </a:prstGeom>
        </p:spPr>
      </p:pic>
    </p:spTree>
    <p:extLst>
      <p:ext uri="{BB962C8B-B14F-4D97-AF65-F5344CB8AC3E}">
        <p14:creationId xmlns:p14="http://schemas.microsoft.com/office/powerpoint/2010/main" val="3740708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533D-FD48-4C71-A22A-ED5CCAD9A1F9}"/>
              </a:ext>
            </a:extLst>
          </p:cNvPr>
          <p:cNvSpPr>
            <a:spLocks noGrp="1"/>
          </p:cNvSpPr>
          <p:nvPr>
            <p:ph type="title"/>
          </p:nvPr>
        </p:nvSpPr>
        <p:spPr/>
        <p:txBody>
          <a:bodyPr/>
          <a:lstStyle/>
          <a:p>
            <a:r>
              <a:rPr lang="en-US"/>
              <a:t>Form Three - Requirements</a:t>
            </a:r>
          </a:p>
        </p:txBody>
      </p:sp>
      <p:sp>
        <p:nvSpPr>
          <p:cNvPr id="3" name="Content Placeholder 2">
            <a:extLst>
              <a:ext uri="{FF2B5EF4-FFF2-40B4-BE49-F238E27FC236}">
                <a16:creationId xmlns:a16="http://schemas.microsoft.com/office/drawing/2014/main" id="{08A05544-B313-4554-81E6-91F00174BC59}"/>
              </a:ext>
            </a:extLst>
          </p:cNvPr>
          <p:cNvSpPr>
            <a:spLocks noGrp="1"/>
          </p:cNvSpPr>
          <p:nvPr>
            <p:ph idx="1"/>
          </p:nvPr>
        </p:nvSpPr>
        <p:spPr/>
        <p:txBody>
          <a:bodyPr vert="horz" lIns="91440" tIns="45720" rIns="91440" bIns="45720" rtlCol="0" anchor="t">
            <a:normAutofit fontScale="92500" lnSpcReduction="10000"/>
          </a:bodyPr>
          <a:lstStyle/>
          <a:p>
            <a:r>
              <a:rPr lang="en-US" dirty="0">
                <a:ea typeface="+mn-lt"/>
                <a:cs typeface="+mn-lt"/>
              </a:rPr>
              <a:t>Travel dates and destination will be carried over to form 3.  Here the user will select one out of three available packages: Basic, Premium or All Inclusive.  Form 3 will provide details on what is included in each package.</a:t>
            </a:r>
          </a:p>
          <a:p>
            <a:r>
              <a:rPr lang="en-US" dirty="0">
                <a:ea typeface="+mn-lt"/>
                <a:cs typeface="+mn-lt"/>
              </a:rPr>
              <a:t>The user will be able to calculate costs by clicking the “Calculate” button.</a:t>
            </a:r>
          </a:p>
          <a:p>
            <a:r>
              <a:rPr lang="en-US" dirty="0">
                <a:ea typeface="+mn-lt"/>
                <a:cs typeface="+mn-lt"/>
              </a:rPr>
              <a:t>An overview of the selections (destination, travel dates and package) along with the total cost will be displayed in a Textbox.</a:t>
            </a:r>
          </a:p>
          <a:p>
            <a:r>
              <a:rPr lang="en-US" dirty="0">
                <a:ea typeface="+mn-lt"/>
                <a:cs typeface="+mn-lt"/>
              </a:rPr>
              <a:t>If satisfied with selections, the user will be able to click “Click To Book” to complete the reservation and pass the information to form 4.</a:t>
            </a:r>
          </a:p>
          <a:p>
            <a:r>
              <a:rPr lang="en-US" dirty="0">
                <a:ea typeface="+mn-lt"/>
                <a:cs typeface="+mn-lt"/>
              </a:rPr>
              <a:t>If changes need to be made, the user will be able start over by selecting the “Start Over” button.</a:t>
            </a:r>
            <a:endParaRPr lang="en-US" dirty="0"/>
          </a:p>
        </p:txBody>
      </p:sp>
    </p:spTree>
    <p:extLst>
      <p:ext uri="{BB962C8B-B14F-4D97-AF65-F5344CB8AC3E}">
        <p14:creationId xmlns:p14="http://schemas.microsoft.com/office/powerpoint/2010/main" val="183168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176F-F3AA-4944-B418-A7D1076AD6BF}"/>
              </a:ext>
            </a:extLst>
          </p:cNvPr>
          <p:cNvSpPr>
            <a:spLocks noGrp="1"/>
          </p:cNvSpPr>
          <p:nvPr>
            <p:ph type="title"/>
          </p:nvPr>
        </p:nvSpPr>
        <p:spPr/>
        <p:txBody>
          <a:bodyPr/>
          <a:lstStyle/>
          <a:p>
            <a:r>
              <a:rPr lang="en-US"/>
              <a:t>Form Four</a:t>
            </a:r>
          </a:p>
        </p:txBody>
      </p:sp>
      <p:sp>
        <p:nvSpPr>
          <p:cNvPr id="3" name="Content Placeholder 2">
            <a:extLst>
              <a:ext uri="{FF2B5EF4-FFF2-40B4-BE49-F238E27FC236}">
                <a16:creationId xmlns:a16="http://schemas.microsoft.com/office/drawing/2014/main" id="{4B3119E5-805B-4A2C-ADE1-CDE233DB692F}"/>
              </a:ext>
            </a:extLst>
          </p:cNvPr>
          <p:cNvSpPr>
            <a:spLocks noGrp="1"/>
          </p:cNvSpPr>
          <p:nvPr>
            <p:ph idx="1"/>
          </p:nvPr>
        </p:nvSpPr>
        <p:spPr/>
        <p:txBody>
          <a:bodyPr/>
          <a:lstStyle/>
          <a:p>
            <a:pPr algn="ctr"/>
            <a:r>
              <a:rPr lang="en-US"/>
              <a:t>Congratulations!! </a:t>
            </a:r>
          </a:p>
          <a:p>
            <a:r>
              <a:rPr lang="en-US"/>
              <a:t>You have reserved your -base, premium or all inclusive- honeymoon package (package dependent upon user selection) to Bahamas, France or Italy (location dependent upon user selection) with an arrival date of – date (date dependent on user selection).  </a:t>
            </a:r>
          </a:p>
          <a:p>
            <a:r>
              <a:rPr lang="en-US"/>
              <a:t>Thank you for choosing Love, and Much More Honeymoon Destinations to assist you in planning your honeymoon.</a:t>
            </a:r>
          </a:p>
          <a:p>
            <a:r>
              <a:rPr lang="en-US"/>
              <a:t>Congratulations on the wedding and we look forward to seeing you! </a:t>
            </a:r>
          </a:p>
        </p:txBody>
      </p:sp>
    </p:spTree>
    <p:extLst>
      <p:ext uri="{BB962C8B-B14F-4D97-AF65-F5344CB8AC3E}">
        <p14:creationId xmlns:p14="http://schemas.microsoft.com/office/powerpoint/2010/main" val="53257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533D-FD48-4C71-A22A-ED5CCAD9A1F9}"/>
              </a:ext>
            </a:extLst>
          </p:cNvPr>
          <p:cNvSpPr>
            <a:spLocks noGrp="1"/>
          </p:cNvSpPr>
          <p:nvPr>
            <p:ph type="title"/>
          </p:nvPr>
        </p:nvSpPr>
        <p:spPr/>
        <p:txBody>
          <a:bodyPr/>
          <a:lstStyle/>
          <a:p>
            <a:r>
              <a:rPr lang="en-US"/>
              <a:t>Form Four - Requirements</a:t>
            </a:r>
          </a:p>
        </p:txBody>
      </p:sp>
      <p:sp>
        <p:nvSpPr>
          <p:cNvPr id="3" name="Content Placeholder 2">
            <a:extLst>
              <a:ext uri="{FF2B5EF4-FFF2-40B4-BE49-F238E27FC236}">
                <a16:creationId xmlns:a16="http://schemas.microsoft.com/office/drawing/2014/main" id="{08A05544-B313-4554-81E6-91F00174BC59}"/>
              </a:ext>
            </a:extLst>
          </p:cNvPr>
          <p:cNvSpPr>
            <a:spLocks noGrp="1"/>
          </p:cNvSpPr>
          <p:nvPr>
            <p:ph idx="1"/>
          </p:nvPr>
        </p:nvSpPr>
        <p:spPr/>
        <p:txBody>
          <a:bodyPr vert="horz" lIns="91440" tIns="45720" rIns="91440" bIns="45720" rtlCol="0" anchor="t">
            <a:normAutofit/>
          </a:bodyPr>
          <a:lstStyle/>
          <a:p>
            <a:r>
              <a:rPr lang="en-US">
                <a:ea typeface="+mn-lt"/>
                <a:cs typeface="+mn-lt"/>
              </a:rPr>
              <a:t>Form 4 will display an overview of the selections and a message to confirm the selected destination has been reserved and to thank the user for selecting our business.  The message to be displayed will be included in the code.</a:t>
            </a:r>
            <a:endParaRPr lang="en-US"/>
          </a:p>
        </p:txBody>
      </p:sp>
    </p:spTree>
    <p:extLst>
      <p:ext uri="{BB962C8B-B14F-4D97-AF65-F5344CB8AC3E}">
        <p14:creationId xmlns:p14="http://schemas.microsoft.com/office/powerpoint/2010/main" val="2491907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F6C4-DDFA-4885-86FD-C0CE882BC420}"/>
              </a:ext>
            </a:extLst>
          </p:cNvPr>
          <p:cNvSpPr>
            <a:spLocks noGrp="1"/>
          </p:cNvSpPr>
          <p:nvPr>
            <p:ph type="title"/>
          </p:nvPr>
        </p:nvSpPr>
        <p:spPr>
          <a:xfrm>
            <a:off x="525716" y="1426165"/>
            <a:ext cx="10077557" cy="658274"/>
          </a:xfrm>
        </p:spPr>
        <p:txBody>
          <a:bodyPr/>
          <a:lstStyle/>
          <a:p>
            <a:r>
              <a:rPr lang="en-US"/>
              <a:t>Overview </a:t>
            </a:r>
          </a:p>
        </p:txBody>
      </p:sp>
      <p:sp>
        <p:nvSpPr>
          <p:cNvPr id="3" name="Content Placeholder 2">
            <a:extLst>
              <a:ext uri="{FF2B5EF4-FFF2-40B4-BE49-F238E27FC236}">
                <a16:creationId xmlns:a16="http://schemas.microsoft.com/office/drawing/2014/main" id="{69440A63-2E50-4E92-8831-0EE4E8F579D6}"/>
              </a:ext>
            </a:extLst>
          </p:cNvPr>
          <p:cNvSpPr>
            <a:spLocks noGrp="1"/>
          </p:cNvSpPr>
          <p:nvPr>
            <p:ph idx="1"/>
          </p:nvPr>
        </p:nvSpPr>
        <p:spPr/>
        <p:txBody>
          <a:bodyPr vert="horz" lIns="91440" tIns="45720" rIns="91440" bIns="45720" rtlCol="0" anchor="t">
            <a:normAutofit fontScale="70000" lnSpcReduction="20000"/>
          </a:bodyPr>
          <a:lstStyle/>
          <a:p>
            <a:r>
              <a:rPr lang="en-US" dirty="0"/>
              <a:t>Our group project is a honeymoon destination package order form that allows the user to select one</a:t>
            </a:r>
            <a:r>
              <a:rPr lang="en-US" dirty="0">
                <a:ea typeface="+mn-lt"/>
                <a:cs typeface="+mn-lt"/>
              </a:rPr>
              <a:t> destination from three options on the welcome page. </a:t>
            </a:r>
            <a:r>
              <a:rPr lang="en-US" dirty="0"/>
              <a:t> </a:t>
            </a:r>
            <a:r>
              <a:rPr lang="en-US" dirty="0">
                <a:ea typeface="+mn-lt"/>
                <a:cs typeface="+mn-lt"/>
              </a:rPr>
              <a:t>Once the user selects a destination, the user will then select travel dates. </a:t>
            </a:r>
            <a:r>
              <a:rPr lang="en-US" dirty="0"/>
              <a:t>Upon confirming the dates, the user will select either a basic, premium </a:t>
            </a:r>
            <a:r>
              <a:rPr lang="en-US"/>
              <a:t>or all-inclusive </a:t>
            </a:r>
            <a:r>
              <a:rPr lang="en-US" dirty="0"/>
              <a:t>package. </a:t>
            </a:r>
            <a:r>
              <a:rPr lang="en-US" dirty="0">
                <a:ea typeface="+mn-lt"/>
                <a:cs typeface="+mn-lt"/>
              </a:rPr>
              <a:t>The package screen will outline what is included in each package such as hotel amenities, spa packages, beverage packages, meal plans etc. User will be able to click the "calculate" button to see their total based on their selections. User will be able to clear their selections and go back to the first screen to compare prices and package options. A “Click to book” button will allow users to lock in their honeymoon destination package</a:t>
            </a:r>
            <a:r>
              <a:rPr lang="en-US" dirty="0"/>
              <a:t> and take user to the final form.  This last screen will display once the user selects the Click to book link and will </a:t>
            </a:r>
            <a:r>
              <a:rPr lang="en-US" dirty="0">
                <a:ea typeface="+mn-lt"/>
                <a:cs typeface="+mn-lt"/>
              </a:rPr>
              <a:t>serve as the confirmation that the selected destination has been reserved and thank the user for choosing our business.</a:t>
            </a:r>
          </a:p>
          <a:p>
            <a:endParaRPr lang="en-US" dirty="0"/>
          </a:p>
          <a:p>
            <a:r>
              <a:rPr lang="en-US" dirty="0"/>
              <a:t>We chose this theme because Tiffany McCord is getting married in April and just went through the honeymoon ordering process and who doesn’t love to plan trips to exotic places!</a:t>
            </a:r>
            <a:r>
              <a:rPr lang="en-US" dirty="0">
                <a:ea typeface="+mn-lt"/>
                <a:cs typeface="+mn-lt"/>
              </a:rPr>
              <a:t> This Windows application will allow users to select the best honeymoon packages at select destinations. It will offer rates for different room packages. </a:t>
            </a:r>
            <a:endParaRPr lang="en-US" dirty="0"/>
          </a:p>
          <a:p>
            <a:endParaRPr lang="en-US" dirty="0"/>
          </a:p>
        </p:txBody>
      </p:sp>
    </p:spTree>
    <p:extLst>
      <p:ext uri="{BB962C8B-B14F-4D97-AF65-F5344CB8AC3E}">
        <p14:creationId xmlns:p14="http://schemas.microsoft.com/office/powerpoint/2010/main" val="413023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0525760-C594-4B62-8F20-8CDCAB812871}"/>
              </a:ext>
            </a:extLst>
          </p:cNvPr>
          <p:cNvPicPr>
            <a:picLocks noGrp="1" noChangeAspect="1"/>
          </p:cNvPicPr>
          <p:nvPr>
            <p:ph idx="1"/>
          </p:nvPr>
        </p:nvPicPr>
        <p:blipFill>
          <a:blip r:embed="rId2"/>
          <a:stretch>
            <a:fillRect/>
          </a:stretch>
        </p:blipFill>
        <p:spPr>
          <a:xfrm>
            <a:off x="1543781" y="1"/>
            <a:ext cx="10648219" cy="6857999"/>
          </a:xfrm>
          <a:prstGeom prst="rect">
            <a:avLst/>
          </a:prstGeom>
        </p:spPr>
      </p:pic>
    </p:spTree>
    <p:extLst>
      <p:ext uri="{BB962C8B-B14F-4D97-AF65-F5344CB8AC3E}">
        <p14:creationId xmlns:p14="http://schemas.microsoft.com/office/powerpoint/2010/main" val="346432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345B-66F7-4CBE-81F9-3C41E4B642E0}"/>
              </a:ext>
            </a:extLst>
          </p:cNvPr>
          <p:cNvSpPr>
            <a:spLocks noGrp="1"/>
          </p:cNvSpPr>
          <p:nvPr>
            <p:ph type="title"/>
          </p:nvPr>
        </p:nvSpPr>
        <p:spPr>
          <a:xfrm>
            <a:off x="525717" y="109949"/>
            <a:ext cx="10077557" cy="598463"/>
          </a:xfrm>
        </p:spPr>
        <p:txBody>
          <a:bodyPr>
            <a:normAutofit fontScale="90000"/>
          </a:bodyPr>
          <a:lstStyle/>
          <a:p>
            <a:r>
              <a:rPr lang="en-US"/>
              <a:t>Available Packages</a:t>
            </a:r>
          </a:p>
        </p:txBody>
      </p:sp>
      <p:sp>
        <p:nvSpPr>
          <p:cNvPr id="3" name="Content Placeholder 2">
            <a:extLst>
              <a:ext uri="{FF2B5EF4-FFF2-40B4-BE49-F238E27FC236}">
                <a16:creationId xmlns:a16="http://schemas.microsoft.com/office/drawing/2014/main" id="{514964A3-258D-4D07-BC98-6D564683F15A}"/>
              </a:ext>
            </a:extLst>
          </p:cNvPr>
          <p:cNvSpPr>
            <a:spLocks noGrp="1"/>
          </p:cNvSpPr>
          <p:nvPr>
            <p:ph idx="1"/>
          </p:nvPr>
        </p:nvSpPr>
        <p:spPr>
          <a:xfrm>
            <a:off x="525717" y="816077"/>
            <a:ext cx="10077557" cy="5254853"/>
          </a:xfrm>
        </p:spPr>
        <p:txBody>
          <a:bodyPr/>
          <a:lstStyle/>
          <a:p>
            <a:r>
              <a:rPr lang="en-US" dirty="0"/>
              <a:t>Basic Package – $2,000</a:t>
            </a:r>
          </a:p>
          <a:p>
            <a:r>
              <a:rPr lang="en-US" dirty="0"/>
              <a:t>	Meal Plan (Breakfast for 2 guests for 7 days and 1 honeymoon dinner for 2)</a:t>
            </a:r>
          </a:p>
          <a:p>
            <a:r>
              <a:rPr lang="en-US" dirty="0"/>
              <a:t>	Stocked bar in room (Beer and wine only)</a:t>
            </a:r>
          </a:p>
          <a:p>
            <a:r>
              <a:rPr lang="en-US" dirty="0"/>
              <a:t>	Spa Package (90-minute couples massage therapy for 2 guests)</a:t>
            </a:r>
          </a:p>
          <a:p>
            <a:r>
              <a:rPr lang="en-US" dirty="0"/>
              <a:t>	Excursions (1 mini excursion determined by destination and availability)</a:t>
            </a:r>
          </a:p>
          <a:p>
            <a:pPr algn="ctr"/>
            <a:r>
              <a:rPr lang="en-US" b="1" dirty="0"/>
              <a:t>All tips, taxes and gratuities are included in all packages along with hotel amenities and chauffeur between airport and resort on arrival and departure</a:t>
            </a:r>
          </a:p>
          <a:p>
            <a:endParaRPr lang="en-US" dirty="0"/>
          </a:p>
        </p:txBody>
      </p:sp>
    </p:spTree>
    <p:extLst>
      <p:ext uri="{BB962C8B-B14F-4D97-AF65-F5344CB8AC3E}">
        <p14:creationId xmlns:p14="http://schemas.microsoft.com/office/powerpoint/2010/main" val="33321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345B-66F7-4CBE-81F9-3C41E4B642E0}"/>
              </a:ext>
            </a:extLst>
          </p:cNvPr>
          <p:cNvSpPr>
            <a:spLocks noGrp="1"/>
          </p:cNvSpPr>
          <p:nvPr>
            <p:ph type="title"/>
          </p:nvPr>
        </p:nvSpPr>
        <p:spPr>
          <a:xfrm>
            <a:off x="525717" y="162557"/>
            <a:ext cx="10077557" cy="589283"/>
          </a:xfrm>
        </p:spPr>
        <p:txBody>
          <a:bodyPr>
            <a:normAutofit/>
          </a:bodyPr>
          <a:lstStyle/>
          <a:p>
            <a:r>
              <a:rPr lang="en-US" sz="3200"/>
              <a:t>Available Packages</a:t>
            </a:r>
          </a:p>
        </p:txBody>
      </p:sp>
      <p:sp>
        <p:nvSpPr>
          <p:cNvPr id="3" name="Content Placeholder 2">
            <a:extLst>
              <a:ext uri="{FF2B5EF4-FFF2-40B4-BE49-F238E27FC236}">
                <a16:creationId xmlns:a16="http://schemas.microsoft.com/office/drawing/2014/main" id="{514964A3-258D-4D07-BC98-6D564683F15A}"/>
              </a:ext>
            </a:extLst>
          </p:cNvPr>
          <p:cNvSpPr>
            <a:spLocks noGrp="1"/>
          </p:cNvSpPr>
          <p:nvPr>
            <p:ph idx="1"/>
          </p:nvPr>
        </p:nvSpPr>
        <p:spPr>
          <a:xfrm>
            <a:off x="525717" y="914401"/>
            <a:ext cx="10077557" cy="5486400"/>
          </a:xfrm>
        </p:spPr>
        <p:txBody>
          <a:bodyPr>
            <a:noAutofit/>
          </a:bodyPr>
          <a:lstStyle/>
          <a:p>
            <a:r>
              <a:rPr lang="en-US" dirty="0"/>
              <a:t>Premium Package – $3,000</a:t>
            </a:r>
          </a:p>
          <a:p>
            <a:r>
              <a:rPr lang="en-US" dirty="0"/>
              <a:t>	Meal Plan (Unlimited snacks and Breakfast, lunch, and dinner for 2 guests for 	7 days)</a:t>
            </a:r>
          </a:p>
          <a:p>
            <a:r>
              <a:rPr lang="en-US" dirty="0"/>
              <a:t>	Beverage Package (Stocked bar in room and unlimited spirits and wines)</a:t>
            </a:r>
          </a:p>
          <a:p>
            <a:r>
              <a:rPr lang="en-US" dirty="0"/>
              <a:t>	Spa Package (90-minute couples massage therapy, manicure, and pedicure 	for 2 guests) </a:t>
            </a:r>
          </a:p>
          <a:p>
            <a:r>
              <a:rPr lang="en-US" dirty="0"/>
              <a:t>	Excursions (2 mini excursions determined by destination and availability)</a:t>
            </a:r>
          </a:p>
          <a:p>
            <a:pPr algn="ctr"/>
            <a:r>
              <a:rPr lang="en-US" b="1" dirty="0"/>
              <a:t>All tips, taxes and gratuities are included in all packages along with hotel amenities and chauffeur between airport and resort on arrival and departure</a:t>
            </a:r>
          </a:p>
        </p:txBody>
      </p:sp>
    </p:spTree>
    <p:extLst>
      <p:ext uri="{BB962C8B-B14F-4D97-AF65-F5344CB8AC3E}">
        <p14:creationId xmlns:p14="http://schemas.microsoft.com/office/powerpoint/2010/main" val="209558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345B-66F7-4CBE-81F9-3C41E4B642E0}"/>
              </a:ext>
            </a:extLst>
          </p:cNvPr>
          <p:cNvSpPr>
            <a:spLocks noGrp="1"/>
          </p:cNvSpPr>
          <p:nvPr>
            <p:ph type="title"/>
          </p:nvPr>
        </p:nvSpPr>
        <p:spPr>
          <a:xfrm>
            <a:off x="525717" y="147484"/>
            <a:ext cx="10077557" cy="696786"/>
          </a:xfrm>
        </p:spPr>
        <p:txBody>
          <a:bodyPr>
            <a:normAutofit/>
          </a:bodyPr>
          <a:lstStyle/>
          <a:p>
            <a:r>
              <a:rPr lang="en-US" sz="3200"/>
              <a:t>Available Packages</a:t>
            </a:r>
          </a:p>
        </p:txBody>
      </p:sp>
      <p:sp>
        <p:nvSpPr>
          <p:cNvPr id="3" name="Content Placeholder 2">
            <a:extLst>
              <a:ext uri="{FF2B5EF4-FFF2-40B4-BE49-F238E27FC236}">
                <a16:creationId xmlns:a16="http://schemas.microsoft.com/office/drawing/2014/main" id="{514964A3-258D-4D07-BC98-6D564683F15A}"/>
              </a:ext>
            </a:extLst>
          </p:cNvPr>
          <p:cNvSpPr>
            <a:spLocks noGrp="1"/>
          </p:cNvSpPr>
          <p:nvPr>
            <p:ph idx="1"/>
          </p:nvPr>
        </p:nvSpPr>
        <p:spPr>
          <a:xfrm>
            <a:off x="525717" y="1071716"/>
            <a:ext cx="10077557" cy="5437239"/>
          </a:xfrm>
        </p:spPr>
        <p:txBody>
          <a:bodyPr>
            <a:normAutofit/>
          </a:bodyPr>
          <a:lstStyle/>
          <a:p>
            <a:r>
              <a:rPr lang="en-US" dirty="0"/>
              <a:t>All Inclusive Package – $4,000</a:t>
            </a:r>
          </a:p>
          <a:p>
            <a:r>
              <a:rPr lang="en-US" dirty="0"/>
              <a:t>	Meal Plan (All meals, honeymoon dinner and unlimited snacks included)</a:t>
            </a:r>
          </a:p>
          <a:p>
            <a:r>
              <a:rPr lang="en-US" dirty="0"/>
              <a:t>	Beverage Package (Stocked bar in room and unlimited spirits and wines)</a:t>
            </a:r>
          </a:p>
          <a:p>
            <a:r>
              <a:rPr lang="en-US" dirty="0"/>
              <a:t>	Spa package (1 each - 90-minute couples massage therapy, manicure, 	pedicure, facial, mud bath and waxing for 2 guests)</a:t>
            </a:r>
          </a:p>
          <a:p>
            <a:r>
              <a:rPr lang="en-US" dirty="0"/>
              <a:t>	Excursions (3 mini excursions determined by destination and availability)</a:t>
            </a:r>
          </a:p>
          <a:p>
            <a:pPr algn="ctr"/>
            <a:r>
              <a:rPr lang="en-US" b="1" dirty="0"/>
              <a:t>All tips, taxes and gratuities are included in all packages along with hotel amenities and chauffeur between airport and resort on arrival and departure</a:t>
            </a:r>
          </a:p>
        </p:txBody>
      </p:sp>
    </p:spTree>
    <p:extLst>
      <p:ext uri="{BB962C8B-B14F-4D97-AF65-F5344CB8AC3E}">
        <p14:creationId xmlns:p14="http://schemas.microsoft.com/office/powerpoint/2010/main" val="311012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683-8F06-4833-9A16-B08E278CF3B1}"/>
              </a:ext>
            </a:extLst>
          </p:cNvPr>
          <p:cNvSpPr>
            <a:spLocks noGrp="1"/>
          </p:cNvSpPr>
          <p:nvPr>
            <p:ph type="title"/>
          </p:nvPr>
        </p:nvSpPr>
        <p:spPr>
          <a:xfrm>
            <a:off x="525717" y="1435998"/>
            <a:ext cx="10077557" cy="658274"/>
          </a:xfrm>
        </p:spPr>
        <p:txBody>
          <a:bodyPr/>
          <a:lstStyle/>
          <a:p>
            <a:r>
              <a:rPr lang="en-US"/>
              <a:t>Form One - Requirements</a:t>
            </a:r>
          </a:p>
        </p:txBody>
      </p:sp>
      <p:sp>
        <p:nvSpPr>
          <p:cNvPr id="3" name="Content Placeholder 2">
            <a:extLst>
              <a:ext uri="{FF2B5EF4-FFF2-40B4-BE49-F238E27FC236}">
                <a16:creationId xmlns:a16="http://schemas.microsoft.com/office/drawing/2014/main" id="{A3C8F69D-F1C7-44B9-8E38-A5A706C6F4EF}"/>
              </a:ext>
            </a:extLst>
          </p:cNvPr>
          <p:cNvSpPr>
            <a:spLocks noGrp="1"/>
          </p:cNvSpPr>
          <p:nvPr>
            <p:ph idx="1"/>
          </p:nvPr>
        </p:nvSpPr>
        <p:spPr>
          <a:xfrm>
            <a:off x="525717" y="2369575"/>
            <a:ext cx="10077557" cy="3701356"/>
          </a:xfrm>
        </p:spPr>
        <p:txBody>
          <a:bodyPr vert="horz" lIns="91440" tIns="45720" rIns="91440" bIns="45720" rtlCol="0" anchor="t">
            <a:normAutofit/>
          </a:bodyPr>
          <a:lstStyle/>
          <a:p>
            <a:r>
              <a:rPr lang="en-US">
                <a:ea typeface="+mn-lt"/>
                <a:cs typeface="+mn-lt"/>
              </a:rPr>
              <a:t>Form 1 displays business name Love, and Much More Honeymoon Destinations, travel requirements, packages, and destination images.  Form 1 allows user to select the desired honeymoon destination from Paradise Island, Bahamas, Amalfi Coast, Italy or Paris, France by clicking on an image. Users will be able to see available packages by hovering over “Available Packages.”</a:t>
            </a:r>
          </a:p>
          <a:p>
            <a:r>
              <a:rPr lang="en-US">
                <a:ea typeface="+mn-lt"/>
                <a:cs typeface="+mn-lt"/>
              </a:rPr>
              <a:t>Clicking on the location image will pass destination information to Form 2. </a:t>
            </a:r>
          </a:p>
          <a:p>
            <a:r>
              <a:rPr lang="en-US">
                <a:ea typeface="+mn-lt"/>
                <a:cs typeface="+mn-lt"/>
              </a:rPr>
              <a:t>Honeymoon packages are for 14 days: Sunday - Saturday.  All packages are double occupancy only. Package cost does not include travel to desired destination or return travel. </a:t>
            </a:r>
          </a:p>
        </p:txBody>
      </p:sp>
    </p:spTree>
    <p:extLst>
      <p:ext uri="{BB962C8B-B14F-4D97-AF65-F5344CB8AC3E}">
        <p14:creationId xmlns:p14="http://schemas.microsoft.com/office/powerpoint/2010/main" val="208732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0" name="Rectangle 117">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0D52176F-F3AA-4944-B418-A7D1076AD6BF}"/>
              </a:ext>
            </a:extLst>
          </p:cNvPr>
          <p:cNvSpPr>
            <a:spLocks noGrp="1"/>
          </p:cNvSpPr>
          <p:nvPr>
            <p:ph type="title"/>
          </p:nvPr>
        </p:nvSpPr>
        <p:spPr>
          <a:xfrm>
            <a:off x="525717" y="787068"/>
            <a:ext cx="4663649" cy="1455091"/>
          </a:xfrm>
        </p:spPr>
        <p:txBody>
          <a:bodyPr vert="horz" lIns="91440" tIns="45720" rIns="91440" bIns="45720" rtlCol="0">
            <a:normAutofit/>
          </a:bodyPr>
          <a:lstStyle/>
          <a:p>
            <a:r>
              <a:rPr lang="en-US"/>
              <a:t>Form Two</a:t>
            </a:r>
          </a:p>
        </p:txBody>
      </p:sp>
      <p:sp>
        <p:nvSpPr>
          <p:cNvPr id="120" name="Freeform: Shape 119">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2"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2"/>
            <a:ext cx="972241" cy="45718"/>
            <a:chOff x="4886325" y="3371754"/>
            <a:chExt cx="2418492" cy="113728"/>
          </a:xfrm>
          <a:solidFill>
            <a:schemeClr val="accent1"/>
          </a:solidFill>
        </p:grpSpPr>
        <p:sp>
          <p:nvSpPr>
            <p:cNvPr id="123"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24"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25"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6"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1"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8"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Picture 4" descr="Graphical user interface&#10;&#10;Description automatically generated">
            <a:extLst>
              <a:ext uri="{FF2B5EF4-FFF2-40B4-BE49-F238E27FC236}">
                <a16:creationId xmlns:a16="http://schemas.microsoft.com/office/drawing/2014/main" id="{A0490D71-9EAF-2481-080F-9ADE3D08121B}"/>
              </a:ext>
            </a:extLst>
          </p:cNvPr>
          <p:cNvPicPr>
            <a:picLocks noChangeAspect="1"/>
          </p:cNvPicPr>
          <p:nvPr/>
        </p:nvPicPr>
        <p:blipFill>
          <a:blip r:embed="rId2"/>
          <a:stretch>
            <a:fillRect/>
          </a:stretch>
        </p:blipFill>
        <p:spPr>
          <a:xfrm>
            <a:off x="3744525" y="663918"/>
            <a:ext cx="5236846" cy="5661456"/>
          </a:xfrm>
          <a:prstGeom prst="rect">
            <a:avLst/>
          </a:prstGeom>
        </p:spPr>
      </p:pic>
      <p:sp>
        <p:nvSpPr>
          <p:cNvPr id="130" name="Freeform: Shape 129">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2" name="Group 131">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33" name="Freeform: Shape 132">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4" name="Freeform: Shape 133">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5" name="Freeform: Shape 134">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6"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2"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38"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63" name="Freeform: Shape 138">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964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533D-FD48-4C71-A22A-ED5CCAD9A1F9}"/>
              </a:ext>
            </a:extLst>
          </p:cNvPr>
          <p:cNvSpPr>
            <a:spLocks noGrp="1"/>
          </p:cNvSpPr>
          <p:nvPr>
            <p:ph type="title"/>
          </p:nvPr>
        </p:nvSpPr>
        <p:spPr/>
        <p:txBody>
          <a:bodyPr/>
          <a:lstStyle/>
          <a:p>
            <a:r>
              <a:rPr lang="en-US"/>
              <a:t>Form Two - Requirements</a:t>
            </a:r>
          </a:p>
        </p:txBody>
      </p:sp>
      <p:sp>
        <p:nvSpPr>
          <p:cNvPr id="3" name="Content Placeholder 2">
            <a:extLst>
              <a:ext uri="{FF2B5EF4-FFF2-40B4-BE49-F238E27FC236}">
                <a16:creationId xmlns:a16="http://schemas.microsoft.com/office/drawing/2014/main" id="{08A05544-B313-4554-81E6-91F00174BC59}"/>
              </a:ext>
            </a:extLst>
          </p:cNvPr>
          <p:cNvSpPr>
            <a:spLocks noGrp="1"/>
          </p:cNvSpPr>
          <p:nvPr>
            <p:ph idx="1"/>
          </p:nvPr>
        </p:nvSpPr>
        <p:spPr/>
        <p:txBody>
          <a:bodyPr vert="horz" lIns="91440" tIns="45720" rIns="91440" bIns="45720" rtlCol="0" anchor="t">
            <a:normAutofit/>
          </a:bodyPr>
          <a:lstStyle/>
          <a:p>
            <a:r>
              <a:rPr lang="en-US">
                <a:ea typeface="+mn-lt"/>
                <a:cs typeface="+mn-lt"/>
              </a:rPr>
              <a:t>Form 2 will display the selected destination and various travel dates to choose from. Packages are for 14 days from Sunday to Saturday.</a:t>
            </a:r>
            <a:endParaRPr lang="en-US">
              <a:highlight>
                <a:srgbClr val="FFFF00"/>
              </a:highlight>
              <a:ea typeface="+mn-lt"/>
              <a:cs typeface="+mn-lt"/>
            </a:endParaRPr>
          </a:p>
          <a:p>
            <a:r>
              <a:rPr lang="en-US">
                <a:ea typeface="+mn-lt"/>
                <a:cs typeface="+mn-lt"/>
              </a:rPr>
              <a:t>The user will only be able to click one date option at a time.  </a:t>
            </a:r>
            <a:endParaRPr lang="en-US"/>
          </a:p>
          <a:p>
            <a:r>
              <a:rPr lang="en-US">
                <a:ea typeface="+mn-lt"/>
                <a:cs typeface="+mn-lt"/>
              </a:rPr>
              <a:t>The user will be able to go back and select a different destination by selecting the "Back to Destinations" </a:t>
            </a:r>
          </a:p>
          <a:p>
            <a:r>
              <a:rPr lang="en-US">
                <a:ea typeface="+mn-lt"/>
                <a:cs typeface="+mn-lt"/>
              </a:rPr>
              <a:t>When user selects their date and clicks “Select Package" the information will be passed to Form 3.  </a:t>
            </a:r>
            <a:endParaRPr lang="en-US"/>
          </a:p>
          <a:p>
            <a:endParaRPr lang="en-US">
              <a:ea typeface="+mn-lt"/>
              <a:cs typeface="+mn-lt"/>
            </a:endParaRPr>
          </a:p>
          <a:p>
            <a:endParaRPr lang="en-US"/>
          </a:p>
        </p:txBody>
      </p:sp>
    </p:spTree>
    <p:extLst>
      <p:ext uri="{BB962C8B-B14F-4D97-AF65-F5344CB8AC3E}">
        <p14:creationId xmlns:p14="http://schemas.microsoft.com/office/powerpoint/2010/main" val="3302864581"/>
      </p:ext>
    </p:extLst>
  </p:cSld>
  <p:clrMapOvr>
    <a:masterClrMapping/>
  </p:clrMapOvr>
</p:sld>
</file>

<file path=ppt/theme/theme1.xml><?xml version="1.0" encoding="utf-8"?>
<a:theme xmlns:a="http://schemas.openxmlformats.org/drawingml/2006/main" name="RocaVTI">
  <a:themeElements>
    <a:clrScheme name="AnalogousFromLightSeed_2SEEDS">
      <a:dk1>
        <a:srgbClr val="000000"/>
      </a:dk1>
      <a:lt1>
        <a:srgbClr val="FFFFFF"/>
      </a:lt1>
      <a:dk2>
        <a:srgbClr val="3A3621"/>
      </a:dk2>
      <a:lt2>
        <a:srgbClr val="E2E7E8"/>
      </a:lt2>
      <a:accent1>
        <a:srgbClr val="BA897F"/>
      </a:accent1>
      <a:accent2>
        <a:srgbClr val="C696A2"/>
      </a:accent2>
      <a:accent3>
        <a:srgbClr val="B9A07D"/>
      </a:accent3>
      <a:accent4>
        <a:srgbClr val="7BA9B3"/>
      </a:accent4>
      <a:accent5>
        <a:srgbClr val="90A5C3"/>
      </a:accent5>
      <a:accent6>
        <a:srgbClr val="7F7FBA"/>
      </a:accent6>
      <a:hlink>
        <a:srgbClr val="5A8B95"/>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0AEB78E679BE40A7B9D713AA6BD16C" ma:contentTypeVersion="7" ma:contentTypeDescription="Create a new document." ma:contentTypeScope="" ma:versionID="1d32c11034b08be1117aa0cad57a95bd">
  <xsd:schema xmlns:xsd="http://www.w3.org/2001/XMLSchema" xmlns:xs="http://www.w3.org/2001/XMLSchema" xmlns:p="http://schemas.microsoft.com/office/2006/metadata/properties" xmlns:ns2="012fdf37-ca2f-489f-891a-94a6a8528e5f" targetNamespace="http://schemas.microsoft.com/office/2006/metadata/properties" ma:root="true" ma:fieldsID="24a2f0d465c80c2d912adf7cf009d483" ns2:_="">
    <xsd:import namespace="012fdf37-ca2f-489f-891a-94a6a8528e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2fdf37-ca2f-489f-891a-94a6a8528e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E881F5-F5FC-4002-8868-579616E41D3D}">
  <ds:schemaRefs>
    <ds:schemaRef ds:uri="http://schemas.microsoft.com/sharepoint/v3/contenttype/forms"/>
  </ds:schemaRefs>
</ds:datastoreItem>
</file>

<file path=customXml/itemProps2.xml><?xml version="1.0" encoding="utf-8"?>
<ds:datastoreItem xmlns:ds="http://schemas.openxmlformats.org/officeDocument/2006/customXml" ds:itemID="{E36FFF14-38F2-46FC-9030-F089D540B812}">
  <ds:schemaRefs>
    <ds:schemaRef ds:uri="012fdf37-ca2f-489f-891a-94a6a8528e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97F437-C651-4FE0-8DAE-2020534F68AD}">
  <ds:schemaRefs>
    <ds:schemaRef ds:uri="9d7d03c9-8f34-4c94-96a8-8077d8fea3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1023</Words>
  <Application>Microsoft Office PowerPoint</Application>
  <PresentationFormat>Widescreen</PresentationFormat>
  <Paragraphs>53</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RocaVTI</vt:lpstr>
      <vt:lpstr>Love, &amp; Much More Honeymoon Destinations</vt:lpstr>
      <vt:lpstr>Overview </vt:lpstr>
      <vt:lpstr>PowerPoint Presentation</vt:lpstr>
      <vt:lpstr>Available Packages</vt:lpstr>
      <vt:lpstr>Available Packages</vt:lpstr>
      <vt:lpstr>Available Packages</vt:lpstr>
      <vt:lpstr>Form One - Requirements</vt:lpstr>
      <vt:lpstr>Form Two</vt:lpstr>
      <vt:lpstr>Form Two - Requirements</vt:lpstr>
      <vt:lpstr>Form Three</vt:lpstr>
      <vt:lpstr>Form Three - Requirements</vt:lpstr>
      <vt:lpstr>Form Four</vt:lpstr>
      <vt:lpstr>Form Four - Requirements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and Much More Honeymoon Destinations</dc:title>
  <dc:creator>McCord, Tiffany</dc:creator>
  <cp:lastModifiedBy>McCord, Tiffany</cp:lastModifiedBy>
  <cp:revision>3</cp:revision>
  <dcterms:created xsi:type="dcterms:W3CDTF">2022-03-25T14:58:52Z</dcterms:created>
  <dcterms:modified xsi:type="dcterms:W3CDTF">2022-03-27T17:11:35Z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0x010100270AEB78E679BE40A7B9D713AA6BD16C</vt:lpwstr>
  </property>
</Properties>
</file>