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27"/>
  </p:notesMasterIdLst>
  <p:handoutMasterIdLst>
    <p:handoutMasterId r:id="rId28"/>
  </p:handoutMasterIdLst>
  <p:sldIdLst>
    <p:sldId id="256" r:id="rId5"/>
    <p:sldId id="296" r:id="rId6"/>
    <p:sldId id="331" r:id="rId7"/>
    <p:sldId id="309" r:id="rId8"/>
    <p:sldId id="293" r:id="rId9"/>
    <p:sldId id="324" r:id="rId10"/>
    <p:sldId id="310" r:id="rId11"/>
    <p:sldId id="264" r:id="rId12"/>
    <p:sldId id="278" r:id="rId13"/>
    <p:sldId id="312" r:id="rId14"/>
    <p:sldId id="284" r:id="rId15"/>
    <p:sldId id="317" r:id="rId16"/>
    <p:sldId id="330" r:id="rId17"/>
    <p:sldId id="318" r:id="rId18"/>
    <p:sldId id="325" r:id="rId19"/>
    <p:sldId id="327" r:id="rId20"/>
    <p:sldId id="323" r:id="rId21"/>
    <p:sldId id="321" r:id="rId22"/>
    <p:sldId id="320" r:id="rId23"/>
    <p:sldId id="314" r:id="rId24"/>
    <p:sldId id="311"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F0E514-8D53-E2D6-4D3B-4DD2881AA3DC}" name="Lee, Brandy Cahoon" initials="LC" userId="S::leebra19@students.ecu.edu::6a218401-cd74-43f8-9a86-708c5a25c127" providerId="AD"/>
  <p188:author id="{2B306AB3-EF5E-C84A-B86D-BFDDB356F24A}" name="Leyva, Cameron Laine" initials="LL" userId="S::leyvac23@students.ecu.edu::6aa31bf8-8f70-4b71-b67c-fb3385d2f3d9" providerId="AD"/>
  <p188:author id="{8C9609F0-62CE-BB57-8BF7-0A4CCFC795A0}" name="Lewis, Elyssa L" initials="LL" userId="S::lewisely22@students.ecu.edu::b78eac99-c1ca-4f58-85fb-c62176ae86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F9090-50B5-BF10-96B8-6A576DFEF073}" v="1149" dt="2023-05-28T04:17:56.767"/>
    <p1510:client id="{C33A1268-67BD-4D4F-9B54-C727B4A434FA}" v="4848" dt="2023-05-28T14:42:38.387"/>
    <p1510:client id="{F720276D-BAFA-708F-99FA-5424DAB4DC1D}" v="3692" dt="2023-05-27T16:53:42.529"/>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diagrams/_rels/data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DBACC-7106-4241-B422-08E66AE09E0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584C632-B3DA-481C-8BD8-5F310543446E}">
      <dgm:prSet custT="1"/>
      <dgm:spPr/>
      <dgm:t>
        <a:bodyPr/>
        <a:lstStyle/>
        <a:p>
          <a:r>
            <a:rPr lang="en-US" sz="2000" b="0" dirty="0">
              <a:solidFill>
                <a:schemeClr val="tx2"/>
              </a:solidFill>
              <a:latin typeface="Avenir Next LT Pro"/>
              <a:cs typeface="Calibri"/>
            </a:rPr>
            <a:t>Purpose Statement</a:t>
          </a:r>
        </a:p>
      </dgm:t>
    </dgm:pt>
    <dgm:pt modelId="{A8D98FDD-6EE7-43BA-9F1D-217A3BA66F80}" type="parTrans" cxnId="{A6F861DD-F217-4CAB-B652-5C8161AE1DED}">
      <dgm:prSet/>
      <dgm:spPr/>
      <dgm:t>
        <a:bodyPr/>
        <a:lstStyle/>
        <a:p>
          <a:endParaRPr lang="en-US"/>
        </a:p>
      </dgm:t>
    </dgm:pt>
    <dgm:pt modelId="{E375CEEE-C6ED-445E-8E82-B6661A25D468}" type="sibTrans" cxnId="{A6F861DD-F217-4CAB-B652-5C8161AE1DED}">
      <dgm:prSet/>
      <dgm:spPr/>
      <dgm:t>
        <a:bodyPr/>
        <a:lstStyle/>
        <a:p>
          <a:endParaRPr lang="en-US"/>
        </a:p>
      </dgm:t>
    </dgm:pt>
    <dgm:pt modelId="{7696BB17-C34C-45E3-9AD3-3C69DD12BC7C}">
      <dgm:prSet custT="1"/>
      <dgm:spPr/>
      <dgm:t>
        <a:bodyPr/>
        <a:lstStyle/>
        <a:p>
          <a:pPr rtl="0"/>
          <a:r>
            <a:rPr lang="en-US" sz="2000" b="0" dirty="0">
              <a:solidFill>
                <a:schemeClr val="tx2"/>
              </a:solidFill>
              <a:latin typeface="Avenir Next LT Pro"/>
              <a:cs typeface="Calibri"/>
            </a:rPr>
            <a:t>Port of Destination </a:t>
          </a:r>
          <a:r>
            <a:rPr lang="en-US" sz="800" b="0" dirty="0">
              <a:solidFill>
                <a:schemeClr val="tx2"/>
              </a:solidFill>
              <a:latin typeface="Avenir Next LT Pro"/>
              <a:cs typeface="Calibri"/>
            </a:rPr>
            <a:t>(Team Mission)</a:t>
          </a:r>
        </a:p>
      </dgm:t>
    </dgm:pt>
    <dgm:pt modelId="{F31B7698-BC0F-419B-9E7D-E4D3DFE1A165}" type="parTrans" cxnId="{0EFCDCA2-BF05-4C6E-83CA-A8FBB8E433B8}">
      <dgm:prSet/>
      <dgm:spPr/>
      <dgm:t>
        <a:bodyPr/>
        <a:lstStyle/>
        <a:p>
          <a:endParaRPr lang="en-US"/>
        </a:p>
      </dgm:t>
    </dgm:pt>
    <dgm:pt modelId="{D1A13E79-7A18-435F-B91D-13C2919BD36C}" type="sibTrans" cxnId="{0EFCDCA2-BF05-4C6E-83CA-A8FBB8E433B8}">
      <dgm:prSet/>
      <dgm:spPr/>
      <dgm:t>
        <a:bodyPr/>
        <a:lstStyle/>
        <a:p>
          <a:endParaRPr lang="en-US"/>
        </a:p>
      </dgm:t>
    </dgm:pt>
    <dgm:pt modelId="{3EC37A64-46F5-467C-9B44-2D7A0D787376}">
      <dgm:prSet custT="1"/>
      <dgm:spPr/>
      <dgm:t>
        <a:bodyPr/>
        <a:lstStyle/>
        <a:p>
          <a:r>
            <a:rPr lang="en-US" sz="2000" b="0" dirty="0">
              <a:solidFill>
                <a:schemeClr val="tx2"/>
              </a:solidFill>
              <a:latin typeface="Avenir Next LT Pro"/>
              <a:cs typeface="Calibri"/>
            </a:rPr>
            <a:t>Standing Orders </a:t>
          </a:r>
          <a:r>
            <a:rPr lang="en-US" sz="800" b="0" dirty="0">
              <a:solidFill>
                <a:schemeClr val="tx2"/>
              </a:solidFill>
              <a:latin typeface="Avenir Next LT Pro"/>
              <a:cs typeface="Calibri"/>
            </a:rPr>
            <a:t>(Rules and Team Norms)</a:t>
          </a:r>
        </a:p>
      </dgm:t>
    </dgm:pt>
    <dgm:pt modelId="{25AAE913-1827-4D1B-AE82-773646A73E80}" type="parTrans" cxnId="{7B1D45E1-28CB-4650-B9AC-983A72BC456B}">
      <dgm:prSet/>
      <dgm:spPr/>
      <dgm:t>
        <a:bodyPr/>
        <a:lstStyle/>
        <a:p>
          <a:endParaRPr lang="en-US"/>
        </a:p>
      </dgm:t>
    </dgm:pt>
    <dgm:pt modelId="{9B164873-E72D-4FFF-9B71-4F4C0B28771F}" type="sibTrans" cxnId="{7B1D45E1-28CB-4650-B9AC-983A72BC456B}">
      <dgm:prSet/>
      <dgm:spPr/>
      <dgm:t>
        <a:bodyPr/>
        <a:lstStyle/>
        <a:p>
          <a:endParaRPr lang="en-US"/>
        </a:p>
      </dgm:t>
    </dgm:pt>
    <dgm:pt modelId="{9500CB40-005C-4A6B-8DA5-3B40A1F4E7EB}">
      <dgm:prSet custT="1"/>
      <dgm:spPr/>
      <dgm:t>
        <a:bodyPr/>
        <a:lstStyle/>
        <a:p>
          <a:pPr rtl="0"/>
          <a:r>
            <a:rPr lang="en-US" sz="2000" b="0" dirty="0">
              <a:solidFill>
                <a:schemeClr val="tx2"/>
              </a:solidFill>
              <a:latin typeface="Avenir Next LT Pro"/>
              <a:cs typeface="Calibri"/>
            </a:rPr>
            <a:t>Values - Behaviors</a:t>
          </a:r>
        </a:p>
      </dgm:t>
    </dgm:pt>
    <dgm:pt modelId="{C9F5AF13-7314-45E7-AA39-5D089DCA47E3}" type="parTrans" cxnId="{34712EEB-E77C-4C4D-BF32-EB0B0D7E0386}">
      <dgm:prSet/>
      <dgm:spPr/>
      <dgm:t>
        <a:bodyPr/>
        <a:lstStyle/>
        <a:p>
          <a:endParaRPr lang="en-US"/>
        </a:p>
      </dgm:t>
    </dgm:pt>
    <dgm:pt modelId="{CC4F9906-4678-4270-9D8D-70EE16B27F48}" type="sibTrans" cxnId="{34712EEB-E77C-4C4D-BF32-EB0B0D7E0386}">
      <dgm:prSet/>
      <dgm:spPr/>
      <dgm:t>
        <a:bodyPr/>
        <a:lstStyle/>
        <a:p>
          <a:endParaRPr lang="en-US"/>
        </a:p>
      </dgm:t>
    </dgm:pt>
    <dgm:pt modelId="{87417DEF-E01E-4468-B4EC-61FACF615EFC}">
      <dgm:prSet custT="1"/>
      <dgm:spPr/>
      <dgm:t>
        <a:bodyPr/>
        <a:lstStyle/>
        <a:p>
          <a:r>
            <a:rPr lang="en-US" sz="2000" b="0" dirty="0">
              <a:solidFill>
                <a:schemeClr val="tx2"/>
              </a:solidFill>
              <a:latin typeface="Avenir Next LT Pro"/>
              <a:cs typeface="Calibri"/>
            </a:rPr>
            <a:t>Organization of Leadership</a:t>
          </a:r>
        </a:p>
      </dgm:t>
    </dgm:pt>
    <dgm:pt modelId="{79450EF2-B353-4121-B757-EE6353AA4A11}" type="parTrans" cxnId="{FF631FFA-E9A5-40DB-8A2C-86225205441C}">
      <dgm:prSet/>
      <dgm:spPr/>
      <dgm:t>
        <a:bodyPr/>
        <a:lstStyle/>
        <a:p>
          <a:endParaRPr lang="en-US"/>
        </a:p>
      </dgm:t>
    </dgm:pt>
    <dgm:pt modelId="{7B3EAF4A-84C7-470A-86AE-8BF1A87F281C}" type="sibTrans" cxnId="{FF631FFA-E9A5-40DB-8A2C-86225205441C}">
      <dgm:prSet/>
      <dgm:spPr/>
      <dgm:t>
        <a:bodyPr/>
        <a:lstStyle/>
        <a:p>
          <a:endParaRPr lang="en-US"/>
        </a:p>
      </dgm:t>
    </dgm:pt>
    <dgm:pt modelId="{1E307EB3-B52F-48B3-A16C-1F1C29587241}">
      <dgm:prSet custT="1"/>
      <dgm:spPr/>
      <dgm:t>
        <a:bodyPr/>
        <a:lstStyle/>
        <a:p>
          <a:r>
            <a:rPr lang="en-US" sz="2000" b="0" dirty="0">
              <a:solidFill>
                <a:schemeClr val="tx2"/>
              </a:solidFill>
              <a:latin typeface="Avenir Next LT Pro"/>
              <a:cs typeface="Calibri"/>
            </a:rPr>
            <a:t>Roles and Responsibilities</a:t>
          </a:r>
        </a:p>
      </dgm:t>
    </dgm:pt>
    <dgm:pt modelId="{14E8C411-4055-43D5-9D65-5C29E8767804}" type="parTrans" cxnId="{AEABF6F8-1B5C-48D5-B9F2-01CD7E3261D2}">
      <dgm:prSet/>
      <dgm:spPr/>
      <dgm:t>
        <a:bodyPr/>
        <a:lstStyle/>
        <a:p>
          <a:endParaRPr lang="en-US"/>
        </a:p>
      </dgm:t>
    </dgm:pt>
    <dgm:pt modelId="{5D5C713F-E890-4772-8802-C1B3E226EAE6}" type="sibTrans" cxnId="{AEABF6F8-1B5C-48D5-B9F2-01CD7E3261D2}">
      <dgm:prSet/>
      <dgm:spPr/>
      <dgm:t>
        <a:bodyPr/>
        <a:lstStyle/>
        <a:p>
          <a:endParaRPr lang="en-US"/>
        </a:p>
      </dgm:t>
    </dgm:pt>
    <dgm:pt modelId="{5121D5B2-3E2F-4B27-B3EF-102C842EE895}">
      <dgm:prSet custT="1"/>
      <dgm:spPr/>
      <dgm:t>
        <a:bodyPr/>
        <a:lstStyle/>
        <a:p>
          <a:r>
            <a:rPr lang="en-US" sz="2000" b="0" dirty="0">
              <a:solidFill>
                <a:schemeClr val="tx2"/>
              </a:solidFill>
              <a:latin typeface="Avenir Next LT Pro"/>
              <a:cs typeface="Calibri"/>
            </a:rPr>
            <a:t>Battle Rhythm </a:t>
          </a:r>
          <a:r>
            <a:rPr lang="en-US" sz="800" b="0" dirty="0">
              <a:solidFill>
                <a:schemeClr val="tx2"/>
              </a:solidFill>
              <a:latin typeface="Avenir Next LT Pro"/>
              <a:cs typeface="Calibri"/>
            </a:rPr>
            <a:t>(Team Communication)</a:t>
          </a:r>
        </a:p>
      </dgm:t>
    </dgm:pt>
    <dgm:pt modelId="{0430D7CC-5E90-4166-A1B8-12D15795162D}" type="parTrans" cxnId="{BE884479-CE38-40E3-AFA7-ECB1FF26AB87}">
      <dgm:prSet/>
      <dgm:spPr/>
      <dgm:t>
        <a:bodyPr/>
        <a:lstStyle/>
        <a:p>
          <a:endParaRPr lang="en-US"/>
        </a:p>
      </dgm:t>
    </dgm:pt>
    <dgm:pt modelId="{162FD2DC-91BF-4264-A925-1B65793859CF}" type="sibTrans" cxnId="{BE884479-CE38-40E3-AFA7-ECB1FF26AB87}">
      <dgm:prSet/>
      <dgm:spPr/>
      <dgm:t>
        <a:bodyPr/>
        <a:lstStyle/>
        <a:p>
          <a:endParaRPr lang="en-US"/>
        </a:p>
      </dgm:t>
    </dgm:pt>
    <dgm:pt modelId="{BF554BC0-F26B-455F-8547-8267AC554459}">
      <dgm:prSet custT="1"/>
      <dgm:spPr/>
      <dgm:t>
        <a:bodyPr/>
        <a:lstStyle/>
        <a:p>
          <a:r>
            <a:rPr lang="en-US" sz="2000" b="0" dirty="0">
              <a:solidFill>
                <a:schemeClr val="tx2"/>
              </a:solidFill>
              <a:latin typeface="Avenir Next LT Pro"/>
              <a:cs typeface="Calibri"/>
            </a:rPr>
            <a:t>Operating Procedures</a:t>
          </a:r>
        </a:p>
      </dgm:t>
    </dgm:pt>
    <dgm:pt modelId="{70399E96-CE10-45C8-A1AC-F19B02BDCEB8}" type="parTrans" cxnId="{BD9ABB7E-E508-4ACC-BD03-4174BD3EC881}">
      <dgm:prSet/>
      <dgm:spPr/>
      <dgm:t>
        <a:bodyPr/>
        <a:lstStyle/>
        <a:p>
          <a:endParaRPr lang="en-US"/>
        </a:p>
      </dgm:t>
    </dgm:pt>
    <dgm:pt modelId="{A5F7D2D0-1182-4843-B235-953407C872F0}" type="sibTrans" cxnId="{BD9ABB7E-E508-4ACC-BD03-4174BD3EC881}">
      <dgm:prSet/>
      <dgm:spPr/>
      <dgm:t>
        <a:bodyPr/>
        <a:lstStyle/>
        <a:p>
          <a:endParaRPr lang="en-US"/>
        </a:p>
      </dgm:t>
    </dgm:pt>
    <dgm:pt modelId="{DC969018-A6C8-44D6-BF42-FCA8F700CF2E}">
      <dgm:prSet custT="1"/>
      <dgm:spPr/>
      <dgm:t>
        <a:bodyPr/>
        <a:lstStyle/>
        <a:p>
          <a:r>
            <a:rPr lang="en-US" sz="2000" b="0" dirty="0">
              <a:solidFill>
                <a:schemeClr val="tx2"/>
              </a:solidFill>
              <a:latin typeface="Avenir Next LT Pro"/>
              <a:cs typeface="Calibri"/>
            </a:rPr>
            <a:t>Decision Making</a:t>
          </a:r>
        </a:p>
      </dgm:t>
    </dgm:pt>
    <dgm:pt modelId="{5102F3B1-D450-4D7A-86C5-2D07E143682E}" type="parTrans" cxnId="{3CA12337-D5F6-4A49-9148-068B5E9DBE5F}">
      <dgm:prSet/>
      <dgm:spPr/>
      <dgm:t>
        <a:bodyPr/>
        <a:lstStyle/>
        <a:p>
          <a:endParaRPr lang="en-US"/>
        </a:p>
      </dgm:t>
    </dgm:pt>
    <dgm:pt modelId="{0A32C3FD-9A2E-4CE0-A82B-250F15570267}" type="sibTrans" cxnId="{3CA12337-D5F6-4A49-9148-068B5E9DBE5F}">
      <dgm:prSet/>
      <dgm:spPr/>
      <dgm:t>
        <a:bodyPr/>
        <a:lstStyle/>
        <a:p>
          <a:endParaRPr lang="en-US"/>
        </a:p>
      </dgm:t>
    </dgm:pt>
    <dgm:pt modelId="{3AE3654B-DF29-42E2-97C6-10E34285F557}">
      <dgm:prSet custT="1"/>
      <dgm:spPr/>
      <dgm:t>
        <a:bodyPr/>
        <a:lstStyle/>
        <a:p>
          <a:r>
            <a:rPr lang="en-US" sz="2000" b="0" dirty="0">
              <a:solidFill>
                <a:schemeClr val="tx2"/>
              </a:solidFill>
              <a:latin typeface="Avenir Next LT Pro"/>
              <a:cs typeface="Calibri"/>
            </a:rPr>
            <a:t>Plan of the Week </a:t>
          </a:r>
          <a:r>
            <a:rPr lang="en-US" sz="800" b="0" dirty="0">
              <a:solidFill>
                <a:schemeClr val="tx2"/>
              </a:solidFill>
              <a:latin typeface="Avenir Next LT Pro"/>
              <a:cs typeface="Calibri"/>
            </a:rPr>
            <a:t>(Time Management Ethics)</a:t>
          </a:r>
        </a:p>
      </dgm:t>
    </dgm:pt>
    <dgm:pt modelId="{135FBE6C-DC4F-4EB3-92F6-CA47F6F6D45E}" type="parTrans" cxnId="{501B327F-3DBE-41D4-A124-E6CD38B5B769}">
      <dgm:prSet/>
      <dgm:spPr/>
      <dgm:t>
        <a:bodyPr/>
        <a:lstStyle/>
        <a:p>
          <a:endParaRPr lang="en-US"/>
        </a:p>
      </dgm:t>
    </dgm:pt>
    <dgm:pt modelId="{1EA62E25-4458-41CC-925E-EF98D336A620}" type="sibTrans" cxnId="{501B327F-3DBE-41D4-A124-E6CD38B5B769}">
      <dgm:prSet/>
      <dgm:spPr/>
      <dgm:t>
        <a:bodyPr/>
        <a:lstStyle/>
        <a:p>
          <a:endParaRPr lang="en-US"/>
        </a:p>
      </dgm:t>
    </dgm:pt>
    <dgm:pt modelId="{46081F64-F660-441E-B9E0-27E26DC70DEF}">
      <dgm:prSet custT="1"/>
      <dgm:spPr/>
      <dgm:t>
        <a:bodyPr/>
        <a:lstStyle/>
        <a:p>
          <a:r>
            <a:rPr lang="en-US" sz="2000" b="0" dirty="0">
              <a:solidFill>
                <a:schemeClr val="tx2"/>
              </a:solidFill>
              <a:latin typeface="Avenir Next LT Pro"/>
              <a:cs typeface="Calibri"/>
            </a:rPr>
            <a:t>Sanctions</a:t>
          </a:r>
        </a:p>
      </dgm:t>
    </dgm:pt>
    <dgm:pt modelId="{F1A84DF2-E109-4B73-94BA-D53C84BEA1ED}" type="parTrans" cxnId="{39E94845-C2D3-4C37-80D3-5B10C978438D}">
      <dgm:prSet/>
      <dgm:spPr/>
      <dgm:t>
        <a:bodyPr/>
        <a:lstStyle/>
        <a:p>
          <a:endParaRPr lang="en-US"/>
        </a:p>
      </dgm:t>
    </dgm:pt>
    <dgm:pt modelId="{24068E87-FEF9-48E0-86E0-ECD1DC67021E}" type="sibTrans" cxnId="{39E94845-C2D3-4C37-80D3-5B10C978438D}">
      <dgm:prSet/>
      <dgm:spPr/>
      <dgm:t>
        <a:bodyPr/>
        <a:lstStyle/>
        <a:p>
          <a:endParaRPr lang="en-US"/>
        </a:p>
      </dgm:t>
    </dgm:pt>
    <dgm:pt modelId="{BA72C01F-11A0-4B26-AFE2-42C84F0C5BFB}">
      <dgm:prSet custT="1"/>
      <dgm:spPr/>
      <dgm:t>
        <a:bodyPr/>
        <a:lstStyle/>
        <a:p>
          <a:r>
            <a:rPr lang="en-US" sz="2000" b="0" dirty="0">
              <a:solidFill>
                <a:schemeClr val="tx2"/>
              </a:solidFill>
              <a:latin typeface="Avenir Next LT Pro"/>
              <a:cs typeface="Calibri"/>
            </a:rPr>
            <a:t>Conflict Resolution</a:t>
          </a:r>
        </a:p>
      </dgm:t>
    </dgm:pt>
    <dgm:pt modelId="{82D1E761-5B05-4AD6-BD86-C713B2558CF8}" type="parTrans" cxnId="{F62EF526-8791-40B8-9646-B3685DF3BB5B}">
      <dgm:prSet/>
      <dgm:spPr/>
      <dgm:t>
        <a:bodyPr/>
        <a:lstStyle/>
        <a:p>
          <a:endParaRPr lang="en-US"/>
        </a:p>
      </dgm:t>
    </dgm:pt>
    <dgm:pt modelId="{4584FD8C-CC58-4EA7-ABFD-B3523DBAA846}" type="sibTrans" cxnId="{F62EF526-8791-40B8-9646-B3685DF3BB5B}">
      <dgm:prSet/>
      <dgm:spPr/>
      <dgm:t>
        <a:bodyPr/>
        <a:lstStyle/>
        <a:p>
          <a:endParaRPr lang="en-US"/>
        </a:p>
      </dgm:t>
    </dgm:pt>
    <dgm:pt modelId="{CB29522A-B5CF-48FE-BD58-984CC6EED5A6}">
      <dgm:prSet phldr="0" custT="1"/>
      <dgm:spPr/>
      <dgm:t>
        <a:bodyPr/>
        <a:lstStyle/>
        <a:p>
          <a:pPr rtl="0"/>
          <a:r>
            <a:rPr lang="en-US" sz="2000" b="0" dirty="0">
              <a:solidFill>
                <a:schemeClr val="tx2"/>
              </a:solidFill>
              <a:latin typeface="Avenir Next LT Pro"/>
              <a:cs typeface="Calibri"/>
            </a:rPr>
            <a:t>Waypoints</a:t>
          </a:r>
          <a:r>
            <a:rPr lang="en-US" sz="1700" b="0" dirty="0">
              <a:solidFill>
                <a:schemeClr val="tx2"/>
              </a:solidFill>
              <a:latin typeface="Avenir Next LT Pro"/>
              <a:cs typeface="Calibri"/>
            </a:rPr>
            <a:t> </a:t>
          </a:r>
          <a:r>
            <a:rPr lang="en-US" sz="800" b="0" dirty="0">
              <a:solidFill>
                <a:schemeClr val="tx2"/>
              </a:solidFill>
              <a:latin typeface="Avenir Next LT Pro"/>
              <a:cs typeface="Calibri"/>
            </a:rPr>
            <a:t>(Objectives)</a:t>
          </a:r>
          <a:endParaRPr lang="en-US" sz="800" b="0" dirty="0">
            <a:solidFill>
              <a:schemeClr val="tx2"/>
            </a:solidFill>
            <a:latin typeface="Avenir Next LT Pro"/>
            <a:cs typeface="Posterama"/>
          </a:endParaRPr>
        </a:p>
      </dgm:t>
    </dgm:pt>
    <dgm:pt modelId="{A04DA462-0D59-48A4-84A6-6F5580BA19C2}" type="parTrans" cxnId="{0A6E05D1-2813-4F87-9EFF-A94900E27769}">
      <dgm:prSet/>
      <dgm:spPr/>
      <dgm:t>
        <a:bodyPr/>
        <a:lstStyle/>
        <a:p>
          <a:endParaRPr lang="en-US"/>
        </a:p>
      </dgm:t>
    </dgm:pt>
    <dgm:pt modelId="{7F177749-3035-4F56-AEF3-0012BE682DDA}" type="sibTrans" cxnId="{0A6E05D1-2813-4F87-9EFF-A94900E27769}">
      <dgm:prSet/>
      <dgm:spPr/>
      <dgm:t>
        <a:bodyPr/>
        <a:lstStyle/>
        <a:p>
          <a:endParaRPr lang="en-US"/>
        </a:p>
      </dgm:t>
    </dgm:pt>
    <dgm:pt modelId="{480F4E41-02E1-4EBB-8DEB-817C9FE7D00E}">
      <dgm:prSet custT="1"/>
      <dgm:spPr/>
      <dgm:t>
        <a:bodyPr/>
        <a:lstStyle/>
        <a:p>
          <a:r>
            <a:rPr lang="en-US" sz="2000" b="0" dirty="0">
              <a:solidFill>
                <a:schemeClr val="tx2"/>
              </a:solidFill>
              <a:latin typeface="Avenir Next LT Pro"/>
              <a:cs typeface="Calibri"/>
            </a:rPr>
            <a:t>Vision - Goals - Success</a:t>
          </a:r>
        </a:p>
      </dgm:t>
    </dgm:pt>
    <dgm:pt modelId="{069A9266-D232-4391-9F74-4393D0315DC0}" type="parTrans" cxnId="{9F8561D9-8F6D-4E8C-9464-E176A9C0362E}">
      <dgm:prSet/>
      <dgm:spPr/>
      <dgm:t>
        <a:bodyPr/>
        <a:lstStyle/>
        <a:p>
          <a:endParaRPr lang="en-US"/>
        </a:p>
      </dgm:t>
    </dgm:pt>
    <dgm:pt modelId="{46657075-91ED-4D98-B7AE-9257E4DC9BA3}" type="sibTrans" cxnId="{9F8561D9-8F6D-4E8C-9464-E176A9C0362E}">
      <dgm:prSet/>
      <dgm:spPr/>
      <dgm:t>
        <a:bodyPr/>
        <a:lstStyle/>
        <a:p>
          <a:endParaRPr lang="en-US"/>
        </a:p>
      </dgm:t>
    </dgm:pt>
    <dgm:pt modelId="{FF456619-47AB-4A21-A5A5-4B9C25F5FBAB}">
      <dgm:prSet custT="1"/>
      <dgm:spPr/>
      <dgm:t>
        <a:bodyPr/>
        <a:lstStyle/>
        <a:p>
          <a:r>
            <a:rPr lang="en-US" sz="2000" b="0" dirty="0">
              <a:solidFill>
                <a:schemeClr val="tx2"/>
              </a:solidFill>
              <a:latin typeface="Avenir Next LT Pro"/>
              <a:cs typeface="Calibri"/>
            </a:rPr>
            <a:t>The Cut of One’s Jib</a:t>
          </a:r>
        </a:p>
      </dgm:t>
    </dgm:pt>
    <dgm:pt modelId="{84DBD20E-72CE-4E3C-8A02-2A7887BF5897}" type="parTrans" cxnId="{E4C66079-A01A-4861-A237-33DA9EB1CF27}">
      <dgm:prSet/>
      <dgm:spPr/>
      <dgm:t>
        <a:bodyPr/>
        <a:lstStyle/>
        <a:p>
          <a:endParaRPr lang="en-US"/>
        </a:p>
      </dgm:t>
    </dgm:pt>
    <dgm:pt modelId="{D0F8AA1D-3E35-4D1D-8084-2EE1B70BAC95}" type="sibTrans" cxnId="{E4C66079-A01A-4861-A237-33DA9EB1CF27}">
      <dgm:prSet/>
      <dgm:spPr/>
      <dgm:t>
        <a:bodyPr/>
        <a:lstStyle/>
        <a:p>
          <a:endParaRPr lang="en-US"/>
        </a:p>
      </dgm:t>
    </dgm:pt>
    <dgm:pt modelId="{9CFAF265-23A5-4A20-83D1-1D4FD33414A6}" type="pres">
      <dgm:prSet presAssocID="{B9BDBACC-7106-4241-B422-08E66AE09E0F}" presName="vert0" presStyleCnt="0">
        <dgm:presLayoutVars>
          <dgm:dir/>
          <dgm:animOne val="branch"/>
          <dgm:animLvl val="lvl"/>
        </dgm:presLayoutVars>
      </dgm:prSet>
      <dgm:spPr/>
    </dgm:pt>
    <dgm:pt modelId="{2BD6E2BC-959D-4FA1-89A0-73DA14775364}" type="pres">
      <dgm:prSet presAssocID="{3584C632-B3DA-481C-8BD8-5F310543446E}" presName="thickLine" presStyleLbl="alignNode1" presStyleIdx="0" presStyleCnt="15"/>
      <dgm:spPr/>
    </dgm:pt>
    <dgm:pt modelId="{FFB6B46D-1B92-480F-9402-F5DADCF57BFC}" type="pres">
      <dgm:prSet presAssocID="{3584C632-B3DA-481C-8BD8-5F310543446E}" presName="horz1" presStyleCnt="0"/>
      <dgm:spPr/>
    </dgm:pt>
    <dgm:pt modelId="{DD6F49C5-B426-41BC-B360-97E9434AA467}" type="pres">
      <dgm:prSet presAssocID="{3584C632-B3DA-481C-8BD8-5F310543446E}" presName="tx1" presStyleLbl="revTx" presStyleIdx="0" presStyleCnt="15"/>
      <dgm:spPr/>
    </dgm:pt>
    <dgm:pt modelId="{299D1C52-12E9-4E86-A3BA-7C40B7CE1A35}" type="pres">
      <dgm:prSet presAssocID="{3584C632-B3DA-481C-8BD8-5F310543446E}" presName="vert1" presStyleCnt="0"/>
      <dgm:spPr/>
    </dgm:pt>
    <dgm:pt modelId="{8E118D82-9A5A-4349-B894-CA2002BDD8C1}" type="pres">
      <dgm:prSet presAssocID="{7696BB17-C34C-45E3-9AD3-3C69DD12BC7C}" presName="thickLine" presStyleLbl="alignNode1" presStyleIdx="1" presStyleCnt="15"/>
      <dgm:spPr/>
    </dgm:pt>
    <dgm:pt modelId="{199EE42B-0920-42D5-AE56-6A4D0BBCB0FB}" type="pres">
      <dgm:prSet presAssocID="{7696BB17-C34C-45E3-9AD3-3C69DD12BC7C}" presName="horz1" presStyleCnt="0"/>
      <dgm:spPr/>
    </dgm:pt>
    <dgm:pt modelId="{F3B7D14C-4395-4015-9FF1-B7DA7A477BA7}" type="pres">
      <dgm:prSet presAssocID="{7696BB17-C34C-45E3-9AD3-3C69DD12BC7C}" presName="tx1" presStyleLbl="revTx" presStyleIdx="1" presStyleCnt="15"/>
      <dgm:spPr/>
    </dgm:pt>
    <dgm:pt modelId="{9A0A222F-F99C-4059-81D7-734D1100EFEC}" type="pres">
      <dgm:prSet presAssocID="{7696BB17-C34C-45E3-9AD3-3C69DD12BC7C}" presName="vert1" presStyleCnt="0"/>
      <dgm:spPr/>
    </dgm:pt>
    <dgm:pt modelId="{1626EFA9-BAEC-4CB5-8274-51C58496FCBE}" type="pres">
      <dgm:prSet presAssocID="{480F4E41-02E1-4EBB-8DEB-817C9FE7D00E}" presName="thickLine" presStyleLbl="alignNode1" presStyleIdx="2" presStyleCnt="15"/>
      <dgm:spPr/>
    </dgm:pt>
    <dgm:pt modelId="{C025A4C2-F2FB-40BD-B611-CBAAC6AEE5F8}" type="pres">
      <dgm:prSet presAssocID="{480F4E41-02E1-4EBB-8DEB-817C9FE7D00E}" presName="horz1" presStyleCnt="0"/>
      <dgm:spPr/>
    </dgm:pt>
    <dgm:pt modelId="{4861FFA1-662A-4CA3-AF65-A67C42A559A4}" type="pres">
      <dgm:prSet presAssocID="{480F4E41-02E1-4EBB-8DEB-817C9FE7D00E}" presName="tx1" presStyleLbl="revTx" presStyleIdx="2" presStyleCnt="15"/>
      <dgm:spPr/>
    </dgm:pt>
    <dgm:pt modelId="{2F53EF2C-CB2C-4880-9BCC-9B43AA2D51AB}" type="pres">
      <dgm:prSet presAssocID="{480F4E41-02E1-4EBB-8DEB-817C9FE7D00E}" presName="vert1" presStyleCnt="0"/>
      <dgm:spPr/>
    </dgm:pt>
    <dgm:pt modelId="{A6919A34-7D3A-4982-84D9-D2F62DAF01B4}" type="pres">
      <dgm:prSet presAssocID="{CB29522A-B5CF-48FE-BD58-984CC6EED5A6}" presName="thickLine" presStyleLbl="alignNode1" presStyleIdx="3" presStyleCnt="15"/>
      <dgm:spPr/>
    </dgm:pt>
    <dgm:pt modelId="{84D3CB6E-97B5-4674-8E0E-1A51B1148121}" type="pres">
      <dgm:prSet presAssocID="{CB29522A-B5CF-48FE-BD58-984CC6EED5A6}" presName="horz1" presStyleCnt="0"/>
      <dgm:spPr/>
    </dgm:pt>
    <dgm:pt modelId="{91FCCDBD-EB8D-43FB-B3C8-35FA823DAF75}" type="pres">
      <dgm:prSet presAssocID="{CB29522A-B5CF-48FE-BD58-984CC6EED5A6}" presName="tx1" presStyleLbl="revTx" presStyleIdx="3" presStyleCnt="15"/>
      <dgm:spPr/>
    </dgm:pt>
    <dgm:pt modelId="{34D097D7-1550-4002-8B71-FE63A62AD7D5}" type="pres">
      <dgm:prSet presAssocID="{CB29522A-B5CF-48FE-BD58-984CC6EED5A6}" presName="vert1" presStyleCnt="0"/>
      <dgm:spPr/>
    </dgm:pt>
    <dgm:pt modelId="{51EA7F94-4B47-4CE9-B62D-24A91DAF3AEC}" type="pres">
      <dgm:prSet presAssocID="{3EC37A64-46F5-467C-9B44-2D7A0D787376}" presName="thickLine" presStyleLbl="alignNode1" presStyleIdx="4" presStyleCnt="15"/>
      <dgm:spPr/>
    </dgm:pt>
    <dgm:pt modelId="{9918A99B-318C-4F2C-8744-F30DAE9C1DAF}" type="pres">
      <dgm:prSet presAssocID="{3EC37A64-46F5-467C-9B44-2D7A0D787376}" presName="horz1" presStyleCnt="0"/>
      <dgm:spPr/>
    </dgm:pt>
    <dgm:pt modelId="{BDA8735E-142F-45A9-85BF-563FE13EBCE0}" type="pres">
      <dgm:prSet presAssocID="{3EC37A64-46F5-467C-9B44-2D7A0D787376}" presName="tx1" presStyleLbl="revTx" presStyleIdx="4" presStyleCnt="15"/>
      <dgm:spPr/>
    </dgm:pt>
    <dgm:pt modelId="{98103E69-74C9-4991-980B-67475AFD9E29}" type="pres">
      <dgm:prSet presAssocID="{3EC37A64-46F5-467C-9B44-2D7A0D787376}" presName="vert1" presStyleCnt="0"/>
      <dgm:spPr/>
    </dgm:pt>
    <dgm:pt modelId="{EFB5E6AE-D26C-498E-8FB1-BCACC5DAA1AF}" type="pres">
      <dgm:prSet presAssocID="{9500CB40-005C-4A6B-8DA5-3B40A1F4E7EB}" presName="thickLine" presStyleLbl="alignNode1" presStyleIdx="5" presStyleCnt="15"/>
      <dgm:spPr/>
    </dgm:pt>
    <dgm:pt modelId="{59A43213-4549-48B2-B06C-7B48259932B9}" type="pres">
      <dgm:prSet presAssocID="{9500CB40-005C-4A6B-8DA5-3B40A1F4E7EB}" presName="horz1" presStyleCnt="0"/>
      <dgm:spPr/>
    </dgm:pt>
    <dgm:pt modelId="{EB8C0AAA-D064-40B3-8CEB-46990E6EBE97}" type="pres">
      <dgm:prSet presAssocID="{9500CB40-005C-4A6B-8DA5-3B40A1F4E7EB}" presName="tx1" presStyleLbl="revTx" presStyleIdx="5" presStyleCnt="15"/>
      <dgm:spPr/>
    </dgm:pt>
    <dgm:pt modelId="{7F3D716C-6FF3-4E44-86E2-25069129FE1A}" type="pres">
      <dgm:prSet presAssocID="{9500CB40-005C-4A6B-8DA5-3B40A1F4E7EB}" presName="vert1" presStyleCnt="0"/>
      <dgm:spPr/>
    </dgm:pt>
    <dgm:pt modelId="{C715288D-AFA2-4303-904B-595DDC8F9B65}" type="pres">
      <dgm:prSet presAssocID="{87417DEF-E01E-4468-B4EC-61FACF615EFC}" presName="thickLine" presStyleLbl="alignNode1" presStyleIdx="6" presStyleCnt="15"/>
      <dgm:spPr/>
    </dgm:pt>
    <dgm:pt modelId="{CB072AAE-6CC1-44B6-B434-71B6A44A64C5}" type="pres">
      <dgm:prSet presAssocID="{87417DEF-E01E-4468-B4EC-61FACF615EFC}" presName="horz1" presStyleCnt="0"/>
      <dgm:spPr/>
    </dgm:pt>
    <dgm:pt modelId="{30586723-71B0-48DF-99FB-C4C0A359A36C}" type="pres">
      <dgm:prSet presAssocID="{87417DEF-E01E-4468-B4EC-61FACF615EFC}" presName="tx1" presStyleLbl="revTx" presStyleIdx="6" presStyleCnt="15"/>
      <dgm:spPr/>
    </dgm:pt>
    <dgm:pt modelId="{4478ACD9-E001-48ED-99B3-DBCAEB48F218}" type="pres">
      <dgm:prSet presAssocID="{87417DEF-E01E-4468-B4EC-61FACF615EFC}" presName="vert1" presStyleCnt="0"/>
      <dgm:spPr/>
    </dgm:pt>
    <dgm:pt modelId="{C5726ED0-51C8-43B5-ABE3-DB81480A39DF}" type="pres">
      <dgm:prSet presAssocID="{FF456619-47AB-4A21-A5A5-4B9C25F5FBAB}" presName="thickLine" presStyleLbl="alignNode1" presStyleIdx="7" presStyleCnt="15"/>
      <dgm:spPr/>
    </dgm:pt>
    <dgm:pt modelId="{18B68E94-C858-46D1-A9D5-0259360980D9}" type="pres">
      <dgm:prSet presAssocID="{FF456619-47AB-4A21-A5A5-4B9C25F5FBAB}" presName="horz1" presStyleCnt="0"/>
      <dgm:spPr/>
    </dgm:pt>
    <dgm:pt modelId="{CE78A9E7-EF4A-4185-81AD-B01843564991}" type="pres">
      <dgm:prSet presAssocID="{FF456619-47AB-4A21-A5A5-4B9C25F5FBAB}" presName="tx1" presStyleLbl="revTx" presStyleIdx="7" presStyleCnt="15"/>
      <dgm:spPr/>
    </dgm:pt>
    <dgm:pt modelId="{ABDF4EC0-DECA-4BDD-BF77-E55C868AA09B}" type="pres">
      <dgm:prSet presAssocID="{FF456619-47AB-4A21-A5A5-4B9C25F5FBAB}" presName="vert1" presStyleCnt="0"/>
      <dgm:spPr/>
    </dgm:pt>
    <dgm:pt modelId="{2875BE01-F95E-463D-84D1-DD2543164CAF}" type="pres">
      <dgm:prSet presAssocID="{1E307EB3-B52F-48B3-A16C-1F1C29587241}" presName="thickLine" presStyleLbl="alignNode1" presStyleIdx="8" presStyleCnt="15"/>
      <dgm:spPr/>
    </dgm:pt>
    <dgm:pt modelId="{BBF237C2-0481-47E5-8678-D40101045D9F}" type="pres">
      <dgm:prSet presAssocID="{1E307EB3-B52F-48B3-A16C-1F1C29587241}" presName="horz1" presStyleCnt="0"/>
      <dgm:spPr/>
    </dgm:pt>
    <dgm:pt modelId="{B7B77B1F-A094-483D-80B9-E591FEFCE1A5}" type="pres">
      <dgm:prSet presAssocID="{1E307EB3-B52F-48B3-A16C-1F1C29587241}" presName="tx1" presStyleLbl="revTx" presStyleIdx="8" presStyleCnt="15"/>
      <dgm:spPr/>
    </dgm:pt>
    <dgm:pt modelId="{97F14C78-BAA2-4388-9159-2FA5CAD93210}" type="pres">
      <dgm:prSet presAssocID="{1E307EB3-B52F-48B3-A16C-1F1C29587241}" presName="vert1" presStyleCnt="0"/>
      <dgm:spPr/>
    </dgm:pt>
    <dgm:pt modelId="{46ED94E2-67B9-46F5-9647-B953C94EEBF1}" type="pres">
      <dgm:prSet presAssocID="{5121D5B2-3E2F-4B27-B3EF-102C842EE895}" presName="thickLine" presStyleLbl="alignNode1" presStyleIdx="9" presStyleCnt="15"/>
      <dgm:spPr/>
    </dgm:pt>
    <dgm:pt modelId="{C4C11AFE-D323-48EA-A3D2-5CD1A57D9DFD}" type="pres">
      <dgm:prSet presAssocID="{5121D5B2-3E2F-4B27-B3EF-102C842EE895}" presName="horz1" presStyleCnt="0"/>
      <dgm:spPr/>
    </dgm:pt>
    <dgm:pt modelId="{B7C47EA2-CF1B-459B-BDD0-A9941248382F}" type="pres">
      <dgm:prSet presAssocID="{5121D5B2-3E2F-4B27-B3EF-102C842EE895}" presName="tx1" presStyleLbl="revTx" presStyleIdx="9" presStyleCnt="15"/>
      <dgm:spPr/>
    </dgm:pt>
    <dgm:pt modelId="{44BABE2F-BDF9-4287-9847-185BBCFA089D}" type="pres">
      <dgm:prSet presAssocID="{5121D5B2-3E2F-4B27-B3EF-102C842EE895}" presName="vert1" presStyleCnt="0"/>
      <dgm:spPr/>
    </dgm:pt>
    <dgm:pt modelId="{FBD96118-330D-4C3E-A4F5-7025F377010E}" type="pres">
      <dgm:prSet presAssocID="{BF554BC0-F26B-455F-8547-8267AC554459}" presName="thickLine" presStyleLbl="alignNode1" presStyleIdx="10" presStyleCnt="15"/>
      <dgm:spPr/>
    </dgm:pt>
    <dgm:pt modelId="{A64E5039-044D-455F-A268-CF11D0720CC0}" type="pres">
      <dgm:prSet presAssocID="{BF554BC0-F26B-455F-8547-8267AC554459}" presName="horz1" presStyleCnt="0"/>
      <dgm:spPr/>
    </dgm:pt>
    <dgm:pt modelId="{826BDE85-21F3-42B0-9BF0-01655CD8FA2E}" type="pres">
      <dgm:prSet presAssocID="{BF554BC0-F26B-455F-8547-8267AC554459}" presName="tx1" presStyleLbl="revTx" presStyleIdx="10" presStyleCnt="15"/>
      <dgm:spPr/>
    </dgm:pt>
    <dgm:pt modelId="{3633E9C0-6FC7-4E7D-A6BC-653087CFCFDD}" type="pres">
      <dgm:prSet presAssocID="{BF554BC0-F26B-455F-8547-8267AC554459}" presName="vert1" presStyleCnt="0"/>
      <dgm:spPr/>
    </dgm:pt>
    <dgm:pt modelId="{04E2BFCB-C83E-408A-A39D-B1C5DF7A8772}" type="pres">
      <dgm:prSet presAssocID="{DC969018-A6C8-44D6-BF42-FCA8F700CF2E}" presName="thickLine" presStyleLbl="alignNode1" presStyleIdx="11" presStyleCnt="15"/>
      <dgm:spPr/>
    </dgm:pt>
    <dgm:pt modelId="{18F9E680-DC4B-446E-AE44-D8BD459F18A4}" type="pres">
      <dgm:prSet presAssocID="{DC969018-A6C8-44D6-BF42-FCA8F700CF2E}" presName="horz1" presStyleCnt="0"/>
      <dgm:spPr/>
    </dgm:pt>
    <dgm:pt modelId="{60456E7A-58B3-4726-B26D-98C73C8D2A98}" type="pres">
      <dgm:prSet presAssocID="{DC969018-A6C8-44D6-BF42-FCA8F700CF2E}" presName="tx1" presStyleLbl="revTx" presStyleIdx="11" presStyleCnt="15"/>
      <dgm:spPr/>
    </dgm:pt>
    <dgm:pt modelId="{DA9E8DB6-C8A1-4E6C-B448-07964E4CB088}" type="pres">
      <dgm:prSet presAssocID="{DC969018-A6C8-44D6-BF42-FCA8F700CF2E}" presName="vert1" presStyleCnt="0"/>
      <dgm:spPr/>
    </dgm:pt>
    <dgm:pt modelId="{02743FBF-F0D6-46B8-99BE-FBC82A2FAC99}" type="pres">
      <dgm:prSet presAssocID="{3AE3654B-DF29-42E2-97C6-10E34285F557}" presName="thickLine" presStyleLbl="alignNode1" presStyleIdx="12" presStyleCnt="15"/>
      <dgm:spPr/>
    </dgm:pt>
    <dgm:pt modelId="{A7086EDB-1282-4D4A-922E-5876073D014A}" type="pres">
      <dgm:prSet presAssocID="{3AE3654B-DF29-42E2-97C6-10E34285F557}" presName="horz1" presStyleCnt="0"/>
      <dgm:spPr/>
    </dgm:pt>
    <dgm:pt modelId="{E0CE9101-CCF3-40CA-B467-CC2A3E1E940D}" type="pres">
      <dgm:prSet presAssocID="{3AE3654B-DF29-42E2-97C6-10E34285F557}" presName="tx1" presStyleLbl="revTx" presStyleIdx="12" presStyleCnt="15"/>
      <dgm:spPr/>
    </dgm:pt>
    <dgm:pt modelId="{3ACEB372-E2E0-4419-8ACB-00DCA506DCF1}" type="pres">
      <dgm:prSet presAssocID="{3AE3654B-DF29-42E2-97C6-10E34285F557}" presName="vert1" presStyleCnt="0"/>
      <dgm:spPr/>
    </dgm:pt>
    <dgm:pt modelId="{74B18A7F-DD14-41D9-AAFC-61969A78B701}" type="pres">
      <dgm:prSet presAssocID="{46081F64-F660-441E-B9E0-27E26DC70DEF}" presName="thickLine" presStyleLbl="alignNode1" presStyleIdx="13" presStyleCnt="15"/>
      <dgm:spPr/>
    </dgm:pt>
    <dgm:pt modelId="{BAB50F90-0680-4953-AE61-D77471C1E305}" type="pres">
      <dgm:prSet presAssocID="{46081F64-F660-441E-B9E0-27E26DC70DEF}" presName="horz1" presStyleCnt="0"/>
      <dgm:spPr/>
    </dgm:pt>
    <dgm:pt modelId="{04B8E450-B1F9-4CE5-BFED-1CD45322F3FC}" type="pres">
      <dgm:prSet presAssocID="{46081F64-F660-441E-B9E0-27E26DC70DEF}" presName="tx1" presStyleLbl="revTx" presStyleIdx="13" presStyleCnt="15"/>
      <dgm:spPr/>
    </dgm:pt>
    <dgm:pt modelId="{BDA78747-F13F-4300-B469-10BCA6DCA7AA}" type="pres">
      <dgm:prSet presAssocID="{46081F64-F660-441E-B9E0-27E26DC70DEF}" presName="vert1" presStyleCnt="0"/>
      <dgm:spPr/>
    </dgm:pt>
    <dgm:pt modelId="{92EFE137-5C7E-4711-8B40-7F6782C39AB3}" type="pres">
      <dgm:prSet presAssocID="{BA72C01F-11A0-4B26-AFE2-42C84F0C5BFB}" presName="thickLine" presStyleLbl="alignNode1" presStyleIdx="14" presStyleCnt="15"/>
      <dgm:spPr/>
    </dgm:pt>
    <dgm:pt modelId="{4EF366FA-26DD-4BDC-B44F-0F9320FEB838}" type="pres">
      <dgm:prSet presAssocID="{BA72C01F-11A0-4B26-AFE2-42C84F0C5BFB}" presName="horz1" presStyleCnt="0"/>
      <dgm:spPr/>
    </dgm:pt>
    <dgm:pt modelId="{3ED626C6-F4B3-4F9B-BBC0-16252B732724}" type="pres">
      <dgm:prSet presAssocID="{BA72C01F-11A0-4B26-AFE2-42C84F0C5BFB}" presName="tx1" presStyleLbl="revTx" presStyleIdx="14" presStyleCnt="15"/>
      <dgm:spPr/>
    </dgm:pt>
    <dgm:pt modelId="{F0ADAB13-CE79-491F-BB6D-5E071380DABB}" type="pres">
      <dgm:prSet presAssocID="{BA72C01F-11A0-4B26-AFE2-42C84F0C5BFB}" presName="vert1" presStyleCnt="0"/>
      <dgm:spPr/>
    </dgm:pt>
  </dgm:ptLst>
  <dgm:cxnLst>
    <dgm:cxn modelId="{68CA3404-9797-4EE9-853B-0CAA03E43437}" type="presOf" srcId="{CB29522A-B5CF-48FE-BD58-984CC6EED5A6}" destId="{91FCCDBD-EB8D-43FB-B3C8-35FA823DAF75}" srcOrd="0" destOrd="0" presId="urn:microsoft.com/office/officeart/2008/layout/LinedList"/>
    <dgm:cxn modelId="{B8FB3D0B-5585-41B2-865A-3549811C49DE}" type="presOf" srcId="{3EC37A64-46F5-467C-9B44-2D7A0D787376}" destId="{BDA8735E-142F-45A9-85BF-563FE13EBCE0}" srcOrd="0" destOrd="0" presId="urn:microsoft.com/office/officeart/2008/layout/LinedList"/>
    <dgm:cxn modelId="{C000A113-FDD3-4FDC-B992-C26533BBBC09}" type="presOf" srcId="{5121D5B2-3E2F-4B27-B3EF-102C842EE895}" destId="{B7C47EA2-CF1B-459B-BDD0-A9941248382F}" srcOrd="0" destOrd="0" presId="urn:microsoft.com/office/officeart/2008/layout/LinedList"/>
    <dgm:cxn modelId="{F62EF526-8791-40B8-9646-B3685DF3BB5B}" srcId="{B9BDBACC-7106-4241-B422-08E66AE09E0F}" destId="{BA72C01F-11A0-4B26-AFE2-42C84F0C5BFB}" srcOrd="14" destOrd="0" parTransId="{82D1E761-5B05-4AD6-BD86-C713B2558CF8}" sibTransId="{4584FD8C-CC58-4EA7-ABFD-B3523DBAA846}"/>
    <dgm:cxn modelId="{CD3A3B27-A779-4608-928D-1C8FAF0A49FB}" type="presOf" srcId="{87417DEF-E01E-4468-B4EC-61FACF615EFC}" destId="{30586723-71B0-48DF-99FB-C4C0A359A36C}" srcOrd="0" destOrd="0" presId="urn:microsoft.com/office/officeart/2008/layout/LinedList"/>
    <dgm:cxn modelId="{5E580728-CCD3-4CF9-A86C-4C92C4E018D6}" type="presOf" srcId="{46081F64-F660-441E-B9E0-27E26DC70DEF}" destId="{04B8E450-B1F9-4CE5-BFED-1CD45322F3FC}" srcOrd="0" destOrd="0" presId="urn:microsoft.com/office/officeart/2008/layout/LinedList"/>
    <dgm:cxn modelId="{F98A8835-DA6B-47E5-A780-BB0EE8F5A53B}" type="presOf" srcId="{DC969018-A6C8-44D6-BF42-FCA8F700CF2E}" destId="{60456E7A-58B3-4726-B26D-98C73C8D2A98}" srcOrd="0" destOrd="0" presId="urn:microsoft.com/office/officeart/2008/layout/LinedList"/>
    <dgm:cxn modelId="{3CA12337-D5F6-4A49-9148-068B5E9DBE5F}" srcId="{B9BDBACC-7106-4241-B422-08E66AE09E0F}" destId="{DC969018-A6C8-44D6-BF42-FCA8F700CF2E}" srcOrd="11" destOrd="0" parTransId="{5102F3B1-D450-4D7A-86C5-2D07E143682E}" sibTransId="{0A32C3FD-9A2E-4CE0-A82B-250F15570267}"/>
    <dgm:cxn modelId="{2691A03E-AD83-4476-A5B4-432900CA66E6}" type="presOf" srcId="{BA72C01F-11A0-4B26-AFE2-42C84F0C5BFB}" destId="{3ED626C6-F4B3-4F9B-BBC0-16252B732724}" srcOrd="0" destOrd="0" presId="urn:microsoft.com/office/officeart/2008/layout/LinedList"/>
    <dgm:cxn modelId="{39E94845-C2D3-4C37-80D3-5B10C978438D}" srcId="{B9BDBACC-7106-4241-B422-08E66AE09E0F}" destId="{46081F64-F660-441E-B9E0-27E26DC70DEF}" srcOrd="13" destOrd="0" parTransId="{F1A84DF2-E109-4B73-94BA-D53C84BEA1ED}" sibTransId="{24068E87-FEF9-48E0-86E0-ECD1DC67021E}"/>
    <dgm:cxn modelId="{70226468-18D3-44EB-A2DA-DFB074262159}" type="presOf" srcId="{7696BB17-C34C-45E3-9AD3-3C69DD12BC7C}" destId="{F3B7D14C-4395-4015-9FF1-B7DA7A477BA7}" srcOrd="0" destOrd="0" presId="urn:microsoft.com/office/officeart/2008/layout/LinedList"/>
    <dgm:cxn modelId="{E4C66079-A01A-4861-A237-33DA9EB1CF27}" srcId="{B9BDBACC-7106-4241-B422-08E66AE09E0F}" destId="{FF456619-47AB-4A21-A5A5-4B9C25F5FBAB}" srcOrd="7" destOrd="0" parTransId="{84DBD20E-72CE-4E3C-8A02-2A7887BF5897}" sibTransId="{D0F8AA1D-3E35-4D1D-8084-2EE1B70BAC95}"/>
    <dgm:cxn modelId="{BE884479-CE38-40E3-AFA7-ECB1FF26AB87}" srcId="{B9BDBACC-7106-4241-B422-08E66AE09E0F}" destId="{5121D5B2-3E2F-4B27-B3EF-102C842EE895}" srcOrd="9" destOrd="0" parTransId="{0430D7CC-5E90-4166-A1B8-12D15795162D}" sibTransId="{162FD2DC-91BF-4264-A925-1B65793859CF}"/>
    <dgm:cxn modelId="{19C7F27D-B818-4781-83C4-DF647BE82204}" type="presOf" srcId="{3AE3654B-DF29-42E2-97C6-10E34285F557}" destId="{E0CE9101-CCF3-40CA-B467-CC2A3E1E940D}" srcOrd="0" destOrd="0" presId="urn:microsoft.com/office/officeart/2008/layout/LinedList"/>
    <dgm:cxn modelId="{BD9ABB7E-E508-4ACC-BD03-4174BD3EC881}" srcId="{B9BDBACC-7106-4241-B422-08E66AE09E0F}" destId="{BF554BC0-F26B-455F-8547-8267AC554459}" srcOrd="10" destOrd="0" parTransId="{70399E96-CE10-45C8-A1AC-F19B02BDCEB8}" sibTransId="{A5F7D2D0-1182-4843-B235-953407C872F0}"/>
    <dgm:cxn modelId="{501B327F-3DBE-41D4-A124-E6CD38B5B769}" srcId="{B9BDBACC-7106-4241-B422-08E66AE09E0F}" destId="{3AE3654B-DF29-42E2-97C6-10E34285F557}" srcOrd="12" destOrd="0" parTransId="{135FBE6C-DC4F-4EB3-92F6-CA47F6F6D45E}" sibTransId="{1EA62E25-4458-41CC-925E-EF98D336A620}"/>
    <dgm:cxn modelId="{CFD88A87-6DC7-4372-970C-2ED46F4AD7B1}" type="presOf" srcId="{BF554BC0-F26B-455F-8547-8267AC554459}" destId="{826BDE85-21F3-42B0-9BF0-01655CD8FA2E}" srcOrd="0" destOrd="0" presId="urn:microsoft.com/office/officeart/2008/layout/LinedList"/>
    <dgm:cxn modelId="{852E568A-FACE-4A9F-88C3-4F7590910B63}" type="presOf" srcId="{1E307EB3-B52F-48B3-A16C-1F1C29587241}" destId="{B7B77B1F-A094-483D-80B9-E591FEFCE1A5}" srcOrd="0" destOrd="0" presId="urn:microsoft.com/office/officeart/2008/layout/LinedList"/>
    <dgm:cxn modelId="{C26E5190-9703-429C-9C16-0D17EB753091}" type="presOf" srcId="{480F4E41-02E1-4EBB-8DEB-817C9FE7D00E}" destId="{4861FFA1-662A-4CA3-AF65-A67C42A559A4}" srcOrd="0" destOrd="0" presId="urn:microsoft.com/office/officeart/2008/layout/LinedList"/>
    <dgm:cxn modelId="{0EFCDCA2-BF05-4C6E-83CA-A8FBB8E433B8}" srcId="{B9BDBACC-7106-4241-B422-08E66AE09E0F}" destId="{7696BB17-C34C-45E3-9AD3-3C69DD12BC7C}" srcOrd="1" destOrd="0" parTransId="{F31B7698-BC0F-419B-9E7D-E4D3DFE1A165}" sibTransId="{D1A13E79-7A18-435F-B91D-13C2919BD36C}"/>
    <dgm:cxn modelId="{062028A6-DD15-480C-9EB8-827BA32D7256}" type="presOf" srcId="{B9BDBACC-7106-4241-B422-08E66AE09E0F}" destId="{9CFAF265-23A5-4A20-83D1-1D4FD33414A6}" srcOrd="0" destOrd="0" presId="urn:microsoft.com/office/officeart/2008/layout/LinedList"/>
    <dgm:cxn modelId="{B5CE06C5-A4CE-4E0D-8E29-D9FF367ABD26}" type="presOf" srcId="{3584C632-B3DA-481C-8BD8-5F310543446E}" destId="{DD6F49C5-B426-41BC-B360-97E9434AA467}" srcOrd="0" destOrd="0" presId="urn:microsoft.com/office/officeart/2008/layout/LinedList"/>
    <dgm:cxn modelId="{0A6E05D1-2813-4F87-9EFF-A94900E27769}" srcId="{B9BDBACC-7106-4241-B422-08E66AE09E0F}" destId="{CB29522A-B5CF-48FE-BD58-984CC6EED5A6}" srcOrd="3" destOrd="0" parTransId="{A04DA462-0D59-48A4-84A6-6F5580BA19C2}" sibTransId="{7F177749-3035-4F56-AEF3-0012BE682DDA}"/>
    <dgm:cxn modelId="{286C5DD6-7821-4E02-93EC-BF07EB68AA55}" type="presOf" srcId="{9500CB40-005C-4A6B-8DA5-3B40A1F4E7EB}" destId="{EB8C0AAA-D064-40B3-8CEB-46990E6EBE97}" srcOrd="0" destOrd="0" presId="urn:microsoft.com/office/officeart/2008/layout/LinedList"/>
    <dgm:cxn modelId="{9F8561D9-8F6D-4E8C-9464-E176A9C0362E}" srcId="{B9BDBACC-7106-4241-B422-08E66AE09E0F}" destId="{480F4E41-02E1-4EBB-8DEB-817C9FE7D00E}" srcOrd="2" destOrd="0" parTransId="{069A9266-D232-4391-9F74-4393D0315DC0}" sibTransId="{46657075-91ED-4D98-B7AE-9257E4DC9BA3}"/>
    <dgm:cxn modelId="{A6F861DD-F217-4CAB-B652-5C8161AE1DED}" srcId="{B9BDBACC-7106-4241-B422-08E66AE09E0F}" destId="{3584C632-B3DA-481C-8BD8-5F310543446E}" srcOrd="0" destOrd="0" parTransId="{A8D98FDD-6EE7-43BA-9F1D-217A3BA66F80}" sibTransId="{E375CEEE-C6ED-445E-8E82-B6661A25D468}"/>
    <dgm:cxn modelId="{7566A4DF-4291-40C7-8718-731E66F4841B}" type="presOf" srcId="{FF456619-47AB-4A21-A5A5-4B9C25F5FBAB}" destId="{CE78A9E7-EF4A-4185-81AD-B01843564991}" srcOrd="0" destOrd="0" presId="urn:microsoft.com/office/officeart/2008/layout/LinedList"/>
    <dgm:cxn modelId="{7B1D45E1-28CB-4650-B9AC-983A72BC456B}" srcId="{B9BDBACC-7106-4241-B422-08E66AE09E0F}" destId="{3EC37A64-46F5-467C-9B44-2D7A0D787376}" srcOrd="4" destOrd="0" parTransId="{25AAE913-1827-4D1B-AE82-773646A73E80}" sibTransId="{9B164873-E72D-4FFF-9B71-4F4C0B28771F}"/>
    <dgm:cxn modelId="{34712EEB-E77C-4C4D-BF32-EB0B0D7E0386}" srcId="{B9BDBACC-7106-4241-B422-08E66AE09E0F}" destId="{9500CB40-005C-4A6B-8DA5-3B40A1F4E7EB}" srcOrd="5" destOrd="0" parTransId="{C9F5AF13-7314-45E7-AA39-5D089DCA47E3}" sibTransId="{CC4F9906-4678-4270-9D8D-70EE16B27F48}"/>
    <dgm:cxn modelId="{AEABF6F8-1B5C-48D5-B9F2-01CD7E3261D2}" srcId="{B9BDBACC-7106-4241-B422-08E66AE09E0F}" destId="{1E307EB3-B52F-48B3-A16C-1F1C29587241}" srcOrd="8" destOrd="0" parTransId="{14E8C411-4055-43D5-9D65-5C29E8767804}" sibTransId="{5D5C713F-E890-4772-8802-C1B3E226EAE6}"/>
    <dgm:cxn modelId="{FF631FFA-E9A5-40DB-8A2C-86225205441C}" srcId="{B9BDBACC-7106-4241-B422-08E66AE09E0F}" destId="{87417DEF-E01E-4468-B4EC-61FACF615EFC}" srcOrd="6" destOrd="0" parTransId="{79450EF2-B353-4121-B757-EE6353AA4A11}" sibTransId="{7B3EAF4A-84C7-470A-86AE-8BF1A87F281C}"/>
    <dgm:cxn modelId="{6A412E32-46FE-4CF8-9A03-1AC3FBB9B1C1}" type="presParOf" srcId="{9CFAF265-23A5-4A20-83D1-1D4FD33414A6}" destId="{2BD6E2BC-959D-4FA1-89A0-73DA14775364}" srcOrd="0" destOrd="0" presId="urn:microsoft.com/office/officeart/2008/layout/LinedList"/>
    <dgm:cxn modelId="{57D04FBC-3423-41DB-832C-AA554862DAEA}" type="presParOf" srcId="{9CFAF265-23A5-4A20-83D1-1D4FD33414A6}" destId="{FFB6B46D-1B92-480F-9402-F5DADCF57BFC}" srcOrd="1" destOrd="0" presId="urn:microsoft.com/office/officeart/2008/layout/LinedList"/>
    <dgm:cxn modelId="{52839C1F-C428-4AD5-ABCC-1396D94BFDBB}" type="presParOf" srcId="{FFB6B46D-1B92-480F-9402-F5DADCF57BFC}" destId="{DD6F49C5-B426-41BC-B360-97E9434AA467}" srcOrd="0" destOrd="0" presId="urn:microsoft.com/office/officeart/2008/layout/LinedList"/>
    <dgm:cxn modelId="{FCD623E6-2CE5-4FF1-A423-100296896E04}" type="presParOf" srcId="{FFB6B46D-1B92-480F-9402-F5DADCF57BFC}" destId="{299D1C52-12E9-4E86-A3BA-7C40B7CE1A35}" srcOrd="1" destOrd="0" presId="urn:microsoft.com/office/officeart/2008/layout/LinedList"/>
    <dgm:cxn modelId="{476B0023-A33B-4F8D-8466-25BE176E8678}" type="presParOf" srcId="{9CFAF265-23A5-4A20-83D1-1D4FD33414A6}" destId="{8E118D82-9A5A-4349-B894-CA2002BDD8C1}" srcOrd="2" destOrd="0" presId="urn:microsoft.com/office/officeart/2008/layout/LinedList"/>
    <dgm:cxn modelId="{5C4E72A2-B618-4485-A100-56CFC0C287AA}" type="presParOf" srcId="{9CFAF265-23A5-4A20-83D1-1D4FD33414A6}" destId="{199EE42B-0920-42D5-AE56-6A4D0BBCB0FB}" srcOrd="3" destOrd="0" presId="urn:microsoft.com/office/officeart/2008/layout/LinedList"/>
    <dgm:cxn modelId="{92885873-1442-4F7F-9C4B-43CD55C282E2}" type="presParOf" srcId="{199EE42B-0920-42D5-AE56-6A4D0BBCB0FB}" destId="{F3B7D14C-4395-4015-9FF1-B7DA7A477BA7}" srcOrd="0" destOrd="0" presId="urn:microsoft.com/office/officeart/2008/layout/LinedList"/>
    <dgm:cxn modelId="{0CAB6612-2DBD-4CAF-9802-95E4F902DF07}" type="presParOf" srcId="{199EE42B-0920-42D5-AE56-6A4D0BBCB0FB}" destId="{9A0A222F-F99C-4059-81D7-734D1100EFEC}" srcOrd="1" destOrd="0" presId="urn:microsoft.com/office/officeart/2008/layout/LinedList"/>
    <dgm:cxn modelId="{4F8ECAD3-BA92-4AD9-B7A4-D84CEE1BBA42}" type="presParOf" srcId="{9CFAF265-23A5-4A20-83D1-1D4FD33414A6}" destId="{1626EFA9-BAEC-4CB5-8274-51C58496FCBE}" srcOrd="4" destOrd="0" presId="urn:microsoft.com/office/officeart/2008/layout/LinedList"/>
    <dgm:cxn modelId="{FF87A014-89C8-4F6A-B700-ABA870C80A78}" type="presParOf" srcId="{9CFAF265-23A5-4A20-83D1-1D4FD33414A6}" destId="{C025A4C2-F2FB-40BD-B611-CBAAC6AEE5F8}" srcOrd="5" destOrd="0" presId="urn:microsoft.com/office/officeart/2008/layout/LinedList"/>
    <dgm:cxn modelId="{31C21045-4F5E-46C6-8D17-B7CF1AB0CB54}" type="presParOf" srcId="{C025A4C2-F2FB-40BD-B611-CBAAC6AEE5F8}" destId="{4861FFA1-662A-4CA3-AF65-A67C42A559A4}" srcOrd="0" destOrd="0" presId="urn:microsoft.com/office/officeart/2008/layout/LinedList"/>
    <dgm:cxn modelId="{B48EEC7C-A99D-4D21-A48D-BFACECC8558E}" type="presParOf" srcId="{C025A4C2-F2FB-40BD-B611-CBAAC6AEE5F8}" destId="{2F53EF2C-CB2C-4880-9BCC-9B43AA2D51AB}" srcOrd="1" destOrd="0" presId="urn:microsoft.com/office/officeart/2008/layout/LinedList"/>
    <dgm:cxn modelId="{0F5CF143-E4BA-4542-91EF-C355330BAD27}" type="presParOf" srcId="{9CFAF265-23A5-4A20-83D1-1D4FD33414A6}" destId="{A6919A34-7D3A-4982-84D9-D2F62DAF01B4}" srcOrd="6" destOrd="0" presId="urn:microsoft.com/office/officeart/2008/layout/LinedList"/>
    <dgm:cxn modelId="{1962FC0D-54D1-4FC1-ACDA-389358670AC8}" type="presParOf" srcId="{9CFAF265-23A5-4A20-83D1-1D4FD33414A6}" destId="{84D3CB6E-97B5-4674-8E0E-1A51B1148121}" srcOrd="7" destOrd="0" presId="urn:microsoft.com/office/officeart/2008/layout/LinedList"/>
    <dgm:cxn modelId="{C4F75CBE-6231-4A11-B9C9-7B678400A5DF}" type="presParOf" srcId="{84D3CB6E-97B5-4674-8E0E-1A51B1148121}" destId="{91FCCDBD-EB8D-43FB-B3C8-35FA823DAF75}" srcOrd="0" destOrd="0" presId="urn:microsoft.com/office/officeart/2008/layout/LinedList"/>
    <dgm:cxn modelId="{06AF5270-C235-48D0-B98C-CF1DF8BA1A86}" type="presParOf" srcId="{84D3CB6E-97B5-4674-8E0E-1A51B1148121}" destId="{34D097D7-1550-4002-8B71-FE63A62AD7D5}" srcOrd="1" destOrd="0" presId="urn:microsoft.com/office/officeart/2008/layout/LinedList"/>
    <dgm:cxn modelId="{9D0C4BCD-BE51-4D0B-9882-D16F5F9FC4D4}" type="presParOf" srcId="{9CFAF265-23A5-4A20-83D1-1D4FD33414A6}" destId="{51EA7F94-4B47-4CE9-B62D-24A91DAF3AEC}" srcOrd="8" destOrd="0" presId="urn:microsoft.com/office/officeart/2008/layout/LinedList"/>
    <dgm:cxn modelId="{6091A5B3-F664-483B-A295-9DCD7175EA53}" type="presParOf" srcId="{9CFAF265-23A5-4A20-83D1-1D4FD33414A6}" destId="{9918A99B-318C-4F2C-8744-F30DAE9C1DAF}" srcOrd="9" destOrd="0" presId="urn:microsoft.com/office/officeart/2008/layout/LinedList"/>
    <dgm:cxn modelId="{088AC9EA-5793-4AAC-A4D5-F85E5C42C764}" type="presParOf" srcId="{9918A99B-318C-4F2C-8744-F30DAE9C1DAF}" destId="{BDA8735E-142F-45A9-85BF-563FE13EBCE0}" srcOrd="0" destOrd="0" presId="urn:microsoft.com/office/officeart/2008/layout/LinedList"/>
    <dgm:cxn modelId="{3974E155-2942-4CBD-AF13-00FCDD8B70CA}" type="presParOf" srcId="{9918A99B-318C-4F2C-8744-F30DAE9C1DAF}" destId="{98103E69-74C9-4991-980B-67475AFD9E29}" srcOrd="1" destOrd="0" presId="urn:microsoft.com/office/officeart/2008/layout/LinedList"/>
    <dgm:cxn modelId="{186A4C5B-8418-46DC-B31F-7F80825AD9AB}" type="presParOf" srcId="{9CFAF265-23A5-4A20-83D1-1D4FD33414A6}" destId="{EFB5E6AE-D26C-498E-8FB1-BCACC5DAA1AF}" srcOrd="10" destOrd="0" presId="urn:microsoft.com/office/officeart/2008/layout/LinedList"/>
    <dgm:cxn modelId="{C394F658-EB28-4F98-B6A2-ED1058FE39B4}" type="presParOf" srcId="{9CFAF265-23A5-4A20-83D1-1D4FD33414A6}" destId="{59A43213-4549-48B2-B06C-7B48259932B9}" srcOrd="11" destOrd="0" presId="urn:microsoft.com/office/officeart/2008/layout/LinedList"/>
    <dgm:cxn modelId="{D0F7046C-8347-4549-B2BC-CBDBB40FCF08}" type="presParOf" srcId="{59A43213-4549-48B2-B06C-7B48259932B9}" destId="{EB8C0AAA-D064-40B3-8CEB-46990E6EBE97}" srcOrd="0" destOrd="0" presId="urn:microsoft.com/office/officeart/2008/layout/LinedList"/>
    <dgm:cxn modelId="{09282769-B961-4720-83CF-A6A9FE3298FE}" type="presParOf" srcId="{59A43213-4549-48B2-B06C-7B48259932B9}" destId="{7F3D716C-6FF3-4E44-86E2-25069129FE1A}" srcOrd="1" destOrd="0" presId="urn:microsoft.com/office/officeart/2008/layout/LinedList"/>
    <dgm:cxn modelId="{4A5989A7-2B9A-4A84-8967-E07642AA9B0F}" type="presParOf" srcId="{9CFAF265-23A5-4A20-83D1-1D4FD33414A6}" destId="{C715288D-AFA2-4303-904B-595DDC8F9B65}" srcOrd="12" destOrd="0" presId="urn:microsoft.com/office/officeart/2008/layout/LinedList"/>
    <dgm:cxn modelId="{94B846FF-7C04-4942-B55A-441BB19E5FBE}" type="presParOf" srcId="{9CFAF265-23A5-4A20-83D1-1D4FD33414A6}" destId="{CB072AAE-6CC1-44B6-B434-71B6A44A64C5}" srcOrd="13" destOrd="0" presId="urn:microsoft.com/office/officeart/2008/layout/LinedList"/>
    <dgm:cxn modelId="{850909B9-132D-47FD-9E0E-64DC59BF17B4}" type="presParOf" srcId="{CB072AAE-6CC1-44B6-B434-71B6A44A64C5}" destId="{30586723-71B0-48DF-99FB-C4C0A359A36C}" srcOrd="0" destOrd="0" presId="urn:microsoft.com/office/officeart/2008/layout/LinedList"/>
    <dgm:cxn modelId="{6A07C4B8-6EFD-48CF-A579-B0E51CFC404F}" type="presParOf" srcId="{CB072AAE-6CC1-44B6-B434-71B6A44A64C5}" destId="{4478ACD9-E001-48ED-99B3-DBCAEB48F218}" srcOrd="1" destOrd="0" presId="urn:microsoft.com/office/officeart/2008/layout/LinedList"/>
    <dgm:cxn modelId="{1534D665-F93B-49C2-A8C1-98A4C6EEAB0D}" type="presParOf" srcId="{9CFAF265-23A5-4A20-83D1-1D4FD33414A6}" destId="{C5726ED0-51C8-43B5-ABE3-DB81480A39DF}" srcOrd="14" destOrd="0" presId="urn:microsoft.com/office/officeart/2008/layout/LinedList"/>
    <dgm:cxn modelId="{6595566D-DE29-428E-92B2-BDCDF4389A99}" type="presParOf" srcId="{9CFAF265-23A5-4A20-83D1-1D4FD33414A6}" destId="{18B68E94-C858-46D1-A9D5-0259360980D9}" srcOrd="15" destOrd="0" presId="urn:microsoft.com/office/officeart/2008/layout/LinedList"/>
    <dgm:cxn modelId="{062F189F-A252-4782-9C68-C7D9ABB5B557}" type="presParOf" srcId="{18B68E94-C858-46D1-A9D5-0259360980D9}" destId="{CE78A9E7-EF4A-4185-81AD-B01843564991}" srcOrd="0" destOrd="0" presId="urn:microsoft.com/office/officeart/2008/layout/LinedList"/>
    <dgm:cxn modelId="{A2BF2A91-3B11-4151-A727-B368ABF94EE1}" type="presParOf" srcId="{18B68E94-C858-46D1-A9D5-0259360980D9}" destId="{ABDF4EC0-DECA-4BDD-BF77-E55C868AA09B}" srcOrd="1" destOrd="0" presId="urn:microsoft.com/office/officeart/2008/layout/LinedList"/>
    <dgm:cxn modelId="{18150596-AFF8-4F4A-98FE-F770CE145F67}" type="presParOf" srcId="{9CFAF265-23A5-4A20-83D1-1D4FD33414A6}" destId="{2875BE01-F95E-463D-84D1-DD2543164CAF}" srcOrd="16" destOrd="0" presId="urn:microsoft.com/office/officeart/2008/layout/LinedList"/>
    <dgm:cxn modelId="{47939C29-7F9C-442E-B005-A3AA99F24B1C}" type="presParOf" srcId="{9CFAF265-23A5-4A20-83D1-1D4FD33414A6}" destId="{BBF237C2-0481-47E5-8678-D40101045D9F}" srcOrd="17" destOrd="0" presId="urn:microsoft.com/office/officeart/2008/layout/LinedList"/>
    <dgm:cxn modelId="{94737EF1-1587-49F0-B3DE-7792C856BADC}" type="presParOf" srcId="{BBF237C2-0481-47E5-8678-D40101045D9F}" destId="{B7B77B1F-A094-483D-80B9-E591FEFCE1A5}" srcOrd="0" destOrd="0" presId="urn:microsoft.com/office/officeart/2008/layout/LinedList"/>
    <dgm:cxn modelId="{F58509A7-DB11-48A8-AD4C-0F1D4C43A26A}" type="presParOf" srcId="{BBF237C2-0481-47E5-8678-D40101045D9F}" destId="{97F14C78-BAA2-4388-9159-2FA5CAD93210}" srcOrd="1" destOrd="0" presId="urn:microsoft.com/office/officeart/2008/layout/LinedList"/>
    <dgm:cxn modelId="{B0C90047-57CC-428D-827B-D650C0A35AE7}" type="presParOf" srcId="{9CFAF265-23A5-4A20-83D1-1D4FD33414A6}" destId="{46ED94E2-67B9-46F5-9647-B953C94EEBF1}" srcOrd="18" destOrd="0" presId="urn:microsoft.com/office/officeart/2008/layout/LinedList"/>
    <dgm:cxn modelId="{9EC79CBE-7F56-43BE-A677-982A599C7463}" type="presParOf" srcId="{9CFAF265-23A5-4A20-83D1-1D4FD33414A6}" destId="{C4C11AFE-D323-48EA-A3D2-5CD1A57D9DFD}" srcOrd="19" destOrd="0" presId="urn:microsoft.com/office/officeart/2008/layout/LinedList"/>
    <dgm:cxn modelId="{FE84CA24-5356-4406-B4A1-44AF5D227A1F}" type="presParOf" srcId="{C4C11AFE-D323-48EA-A3D2-5CD1A57D9DFD}" destId="{B7C47EA2-CF1B-459B-BDD0-A9941248382F}" srcOrd="0" destOrd="0" presId="urn:microsoft.com/office/officeart/2008/layout/LinedList"/>
    <dgm:cxn modelId="{016BEB72-F994-4299-893E-A4AFA526FA65}" type="presParOf" srcId="{C4C11AFE-D323-48EA-A3D2-5CD1A57D9DFD}" destId="{44BABE2F-BDF9-4287-9847-185BBCFA089D}" srcOrd="1" destOrd="0" presId="urn:microsoft.com/office/officeart/2008/layout/LinedList"/>
    <dgm:cxn modelId="{9D8CAEA8-F3CE-4CF2-8C53-2A0F0354638E}" type="presParOf" srcId="{9CFAF265-23A5-4A20-83D1-1D4FD33414A6}" destId="{FBD96118-330D-4C3E-A4F5-7025F377010E}" srcOrd="20" destOrd="0" presId="urn:microsoft.com/office/officeart/2008/layout/LinedList"/>
    <dgm:cxn modelId="{7EE8148D-F341-4B99-AE15-34C8C8B1C546}" type="presParOf" srcId="{9CFAF265-23A5-4A20-83D1-1D4FD33414A6}" destId="{A64E5039-044D-455F-A268-CF11D0720CC0}" srcOrd="21" destOrd="0" presId="urn:microsoft.com/office/officeart/2008/layout/LinedList"/>
    <dgm:cxn modelId="{DB0F8D0A-E6D5-48A5-AA78-E75269534E63}" type="presParOf" srcId="{A64E5039-044D-455F-A268-CF11D0720CC0}" destId="{826BDE85-21F3-42B0-9BF0-01655CD8FA2E}" srcOrd="0" destOrd="0" presId="urn:microsoft.com/office/officeart/2008/layout/LinedList"/>
    <dgm:cxn modelId="{C562BCA2-5B3F-41DA-90AF-2286074A9AF3}" type="presParOf" srcId="{A64E5039-044D-455F-A268-CF11D0720CC0}" destId="{3633E9C0-6FC7-4E7D-A6BC-653087CFCFDD}" srcOrd="1" destOrd="0" presId="urn:microsoft.com/office/officeart/2008/layout/LinedList"/>
    <dgm:cxn modelId="{6B6085B2-7890-4543-A624-739A47B7BED9}" type="presParOf" srcId="{9CFAF265-23A5-4A20-83D1-1D4FD33414A6}" destId="{04E2BFCB-C83E-408A-A39D-B1C5DF7A8772}" srcOrd="22" destOrd="0" presId="urn:microsoft.com/office/officeart/2008/layout/LinedList"/>
    <dgm:cxn modelId="{79D09E43-54A7-4EA0-84EC-B844EDC4CD1F}" type="presParOf" srcId="{9CFAF265-23A5-4A20-83D1-1D4FD33414A6}" destId="{18F9E680-DC4B-446E-AE44-D8BD459F18A4}" srcOrd="23" destOrd="0" presId="urn:microsoft.com/office/officeart/2008/layout/LinedList"/>
    <dgm:cxn modelId="{E5859C9C-26C9-450E-9B88-7FF804E7F016}" type="presParOf" srcId="{18F9E680-DC4B-446E-AE44-D8BD459F18A4}" destId="{60456E7A-58B3-4726-B26D-98C73C8D2A98}" srcOrd="0" destOrd="0" presId="urn:microsoft.com/office/officeart/2008/layout/LinedList"/>
    <dgm:cxn modelId="{AFEC3C06-F55A-4D3F-AC0D-0944F1379D84}" type="presParOf" srcId="{18F9E680-DC4B-446E-AE44-D8BD459F18A4}" destId="{DA9E8DB6-C8A1-4E6C-B448-07964E4CB088}" srcOrd="1" destOrd="0" presId="urn:microsoft.com/office/officeart/2008/layout/LinedList"/>
    <dgm:cxn modelId="{4CB541F7-6EB8-43DD-BAE8-87FDDBFD0295}" type="presParOf" srcId="{9CFAF265-23A5-4A20-83D1-1D4FD33414A6}" destId="{02743FBF-F0D6-46B8-99BE-FBC82A2FAC99}" srcOrd="24" destOrd="0" presId="urn:microsoft.com/office/officeart/2008/layout/LinedList"/>
    <dgm:cxn modelId="{4E6D3F12-E54A-4063-B8D3-4130BB401D40}" type="presParOf" srcId="{9CFAF265-23A5-4A20-83D1-1D4FD33414A6}" destId="{A7086EDB-1282-4D4A-922E-5876073D014A}" srcOrd="25" destOrd="0" presId="urn:microsoft.com/office/officeart/2008/layout/LinedList"/>
    <dgm:cxn modelId="{D3162C68-5272-4E24-924E-CC5EB5E212D6}" type="presParOf" srcId="{A7086EDB-1282-4D4A-922E-5876073D014A}" destId="{E0CE9101-CCF3-40CA-B467-CC2A3E1E940D}" srcOrd="0" destOrd="0" presId="urn:microsoft.com/office/officeart/2008/layout/LinedList"/>
    <dgm:cxn modelId="{E4ABC595-D9FA-48E9-9C55-AA7C543D2D03}" type="presParOf" srcId="{A7086EDB-1282-4D4A-922E-5876073D014A}" destId="{3ACEB372-E2E0-4419-8ACB-00DCA506DCF1}" srcOrd="1" destOrd="0" presId="urn:microsoft.com/office/officeart/2008/layout/LinedList"/>
    <dgm:cxn modelId="{1BBCFD5C-7BC2-4A46-984C-93A3E2A56A40}" type="presParOf" srcId="{9CFAF265-23A5-4A20-83D1-1D4FD33414A6}" destId="{74B18A7F-DD14-41D9-AAFC-61969A78B701}" srcOrd="26" destOrd="0" presId="urn:microsoft.com/office/officeart/2008/layout/LinedList"/>
    <dgm:cxn modelId="{654DD22C-4092-4038-BAD4-E3D96B5FB2E3}" type="presParOf" srcId="{9CFAF265-23A5-4A20-83D1-1D4FD33414A6}" destId="{BAB50F90-0680-4953-AE61-D77471C1E305}" srcOrd="27" destOrd="0" presId="urn:microsoft.com/office/officeart/2008/layout/LinedList"/>
    <dgm:cxn modelId="{6A36DC40-710D-4E15-8880-597E0D4AF47F}" type="presParOf" srcId="{BAB50F90-0680-4953-AE61-D77471C1E305}" destId="{04B8E450-B1F9-4CE5-BFED-1CD45322F3FC}" srcOrd="0" destOrd="0" presId="urn:microsoft.com/office/officeart/2008/layout/LinedList"/>
    <dgm:cxn modelId="{9083C9B2-3DC6-4418-8231-36CAB14FAB5D}" type="presParOf" srcId="{BAB50F90-0680-4953-AE61-D77471C1E305}" destId="{BDA78747-F13F-4300-B469-10BCA6DCA7AA}" srcOrd="1" destOrd="0" presId="urn:microsoft.com/office/officeart/2008/layout/LinedList"/>
    <dgm:cxn modelId="{77031EDA-C10F-44F2-BCE6-5D3DD3DCB306}" type="presParOf" srcId="{9CFAF265-23A5-4A20-83D1-1D4FD33414A6}" destId="{92EFE137-5C7E-4711-8B40-7F6782C39AB3}" srcOrd="28" destOrd="0" presId="urn:microsoft.com/office/officeart/2008/layout/LinedList"/>
    <dgm:cxn modelId="{4B6FEFD0-060B-4B28-8F79-948B6813E5EF}" type="presParOf" srcId="{9CFAF265-23A5-4A20-83D1-1D4FD33414A6}" destId="{4EF366FA-26DD-4BDC-B44F-0F9320FEB838}" srcOrd="29" destOrd="0" presId="urn:microsoft.com/office/officeart/2008/layout/LinedList"/>
    <dgm:cxn modelId="{7FD30523-DEA0-43BE-9844-1C905129C33D}" type="presParOf" srcId="{4EF366FA-26DD-4BDC-B44F-0F9320FEB838}" destId="{3ED626C6-F4B3-4F9B-BBC0-16252B732724}" srcOrd="0" destOrd="0" presId="urn:microsoft.com/office/officeart/2008/layout/LinedList"/>
    <dgm:cxn modelId="{84638A75-59CD-4BEE-A972-2AC89950E6BB}" type="presParOf" srcId="{4EF366FA-26DD-4BDC-B44F-0F9320FEB838}" destId="{F0ADAB13-CE79-491F-BB6D-5E071380DAB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2000" b="0" dirty="0">
              <a:solidFill>
                <a:schemeClr val="accent1"/>
              </a:solidFill>
            </a:rPr>
            <a:t>Brandy Lee</a:t>
          </a:r>
          <a:br>
            <a:rPr lang="en-US" sz="1600" dirty="0">
              <a:solidFill>
                <a:sysClr val="windowText" lastClr="000000"/>
              </a:solidFill>
            </a:rPr>
          </a:br>
          <a:r>
            <a:rPr lang="en-US" sz="1600" b="0" dirty="0">
              <a:solidFill>
                <a:sysClr val="windowText" lastClr="000000"/>
              </a:solidFill>
              <a:latin typeface="Posterama"/>
            </a:rPr>
            <a:t>Captain </a:t>
          </a:r>
          <a:endParaRPr lang="en-US" sz="1600" b="0" dirty="0">
            <a:solidFill>
              <a:sysClr val="windowText" lastClr="000000"/>
            </a:solidFill>
          </a:endParaRPr>
        </a:p>
        <a:p>
          <a:pPr algn="ctr">
            <a:lnSpc>
              <a:spcPct val="100000"/>
            </a:lnSpc>
            <a:defRPr b="1" spc="20">
              <a:latin typeface="+mj-lt"/>
            </a:defRPr>
          </a:pPr>
          <a:r>
            <a:rPr lang="en-US" sz="1600" b="0" dirty="0">
              <a:solidFill>
                <a:sysClr val="windowText" lastClr="000000"/>
              </a:solidFill>
            </a:rPr>
            <a:t>100%</a:t>
          </a:r>
          <a:endParaRPr lang="en-US" sz="1600" b="0" dirty="0">
            <a:solidFill>
              <a:sysClr val="windowText" lastClr="000000"/>
            </a:solidFill>
            <a:latin typeface="+mn-lt"/>
          </a:endParaRP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2000" b="0" dirty="0">
              <a:solidFill>
                <a:schemeClr val="accent1"/>
              </a:solidFill>
            </a:rPr>
            <a:t>Cameron Leyva</a:t>
          </a:r>
          <a:br>
            <a:rPr lang="en-US" sz="1600" dirty="0">
              <a:solidFill>
                <a:schemeClr val="tx1"/>
              </a:solidFill>
            </a:rPr>
          </a:br>
          <a:r>
            <a:rPr lang="en-US" sz="1600" b="0" dirty="0">
              <a:solidFill>
                <a:schemeClr val="tx1"/>
              </a:solidFill>
              <a:latin typeface="+mn-lt"/>
            </a:rPr>
            <a:t>Timekeeper </a:t>
          </a:r>
        </a:p>
        <a:p>
          <a:pPr algn="ctr">
            <a:lnSpc>
              <a:spcPct val="100000"/>
            </a:lnSpc>
            <a:defRPr b="1" spc="20">
              <a:latin typeface="+mj-lt"/>
            </a:defRPr>
          </a:pPr>
          <a:r>
            <a:rPr lang="en-US" sz="1600" b="0" dirty="0">
              <a:solidFill>
                <a:sysClr val="windowText" lastClr="000000"/>
              </a:solidFill>
            </a:rPr>
            <a:t>100%</a:t>
          </a:r>
          <a:endParaRPr lang="en-US" sz="1600" b="0" dirty="0">
            <a:solidFill>
              <a:schemeClr val="tx1"/>
            </a:solidFill>
            <a:latin typeface="+mn-lt"/>
          </a:endParaRP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000" b="0" dirty="0">
              <a:solidFill>
                <a:schemeClr val="accent1"/>
              </a:solidFill>
            </a:rPr>
            <a:t>Sophia Veilleux</a:t>
          </a:r>
          <a:br>
            <a:rPr lang="en-US" sz="1600" dirty="0">
              <a:solidFill>
                <a:schemeClr val="tx1"/>
              </a:solidFill>
            </a:rPr>
          </a:br>
          <a:r>
            <a:rPr lang="en-US" sz="1600" b="0" dirty="0">
              <a:solidFill>
                <a:schemeClr val="tx1"/>
              </a:solidFill>
              <a:latin typeface="+mn-lt"/>
            </a:rPr>
            <a:t>Recorder </a:t>
          </a:r>
        </a:p>
        <a:p>
          <a:pPr algn="ctr">
            <a:lnSpc>
              <a:spcPct val="100000"/>
            </a:lnSpc>
            <a:defRPr b="1" spc="20">
              <a:latin typeface="+mj-lt"/>
            </a:defRPr>
          </a:pPr>
          <a:r>
            <a:rPr lang="en-US" sz="1600" b="0" dirty="0">
              <a:solidFill>
                <a:sysClr val="windowText" lastClr="000000"/>
              </a:solidFill>
            </a:rPr>
            <a:t>100%</a:t>
          </a:r>
          <a:endParaRPr lang="en-US" sz="1600" b="0" dirty="0">
            <a:solidFill>
              <a:schemeClr val="tx1"/>
            </a:solidFill>
            <a:latin typeface="+mn-lt"/>
          </a:endParaRP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000" b="0" dirty="0">
              <a:solidFill>
                <a:schemeClr val="accent1"/>
              </a:solidFill>
            </a:rPr>
            <a:t>Elyssa Lewis</a:t>
          </a:r>
          <a:br>
            <a:rPr lang="en-US" sz="1600" dirty="0">
              <a:solidFill>
                <a:schemeClr val="tx1"/>
              </a:solidFill>
            </a:rPr>
          </a:br>
          <a:r>
            <a:rPr lang="en-US" sz="1600" b="0" dirty="0">
              <a:solidFill>
                <a:schemeClr val="tx1"/>
              </a:solidFill>
              <a:latin typeface="+mn-lt"/>
            </a:rPr>
            <a:t>Crew </a:t>
          </a:r>
        </a:p>
        <a:p>
          <a:pPr algn="ctr">
            <a:lnSpc>
              <a:spcPct val="100000"/>
            </a:lnSpc>
            <a:defRPr b="1" spc="20">
              <a:latin typeface="+mj-lt"/>
            </a:defRPr>
          </a:pPr>
          <a:r>
            <a:rPr lang="en-US" sz="1600" b="0" dirty="0">
              <a:solidFill>
                <a:sysClr val="windowText" lastClr="000000"/>
              </a:solidFill>
            </a:rPr>
            <a:t>100%</a:t>
          </a:r>
          <a:endParaRPr lang="en-US" sz="1600" b="0" dirty="0">
            <a:solidFill>
              <a:schemeClr val="tx1"/>
            </a:solidFill>
            <a:latin typeface="+mn-lt"/>
          </a:endParaRP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23193" custScaleY="123193"/>
      <dgm:spPr>
        <a:prstGeom prst="round2DiagRect">
          <a:avLst/>
        </a:prstGeom>
        <a:blipFill>
          <a:blip xmlns:r="http://schemas.openxmlformats.org/officeDocument/2006/relationships" r:embed="rId1"/>
          <a:srcRect/>
          <a:stretch>
            <a:fillRect t="-17000" b="-17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23193" custScaleY="123193"/>
      <dgm:spPr>
        <a:prstGeom prst="round2DiagRect">
          <a:avLst/>
        </a:prstGeom>
        <a:blipFill>
          <a:blip xmlns:r="http://schemas.openxmlformats.org/officeDocument/2006/relationships" r:embed="rId2"/>
          <a:srcRect/>
          <a:stretch>
            <a:fillRect t="-19000" b="-19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23193" custScaleY="123193"/>
      <dgm:spPr>
        <a:prstGeom prst="round2DiagRect">
          <a:avLst/>
        </a:prstGeom>
        <a:blipFill>
          <a:blip xmlns:r="http://schemas.openxmlformats.org/officeDocument/2006/relationships" r:embed="rId3"/>
          <a:srcRect/>
          <a:stretch>
            <a:fillRect l="-8000" r="-8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17872">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23193" custScaleY="123193"/>
      <dgm:spPr>
        <a:prstGeom prst="round2DiagRect">
          <a:avLst/>
        </a:prstGeom>
        <a:blipFill>
          <a:blip xmlns:r="http://schemas.openxmlformats.org/officeDocument/2006/relationships" r:embed="rId4"/>
          <a:srcRect/>
          <a:stretch>
            <a:fillRect/>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X="-410" custLinFactNeighborY="17872">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C3F07C-7811-49D7-A7E2-9BFC79649DC6}" type="doc">
      <dgm:prSet loTypeId="urn:microsoft.com/office/officeart/2005/8/layout/hProcess4" loCatId="process" qsTypeId="urn:microsoft.com/office/officeart/2005/8/quickstyle/simple4" qsCatId="simple" csTypeId="urn:microsoft.com/office/officeart/2005/8/colors/colorful5" csCatId="colorful" phldr="1"/>
      <dgm:spPr/>
      <dgm:t>
        <a:bodyPr/>
        <a:lstStyle/>
        <a:p>
          <a:endParaRPr lang="en-US"/>
        </a:p>
      </dgm:t>
    </dgm:pt>
    <dgm:pt modelId="{F6E42083-D505-4A1A-B41E-EA9D641322D4}">
      <dgm:prSet phldr="0"/>
      <dgm:spPr/>
      <dgm:t>
        <a:bodyPr/>
        <a:lstStyle/>
        <a:p>
          <a:pPr rtl="0">
            <a:lnSpc>
              <a:spcPct val="100000"/>
            </a:lnSpc>
          </a:pPr>
          <a:r>
            <a:rPr lang="en-US" b="0" dirty="0">
              <a:latin typeface="Posterama"/>
              <a:cs typeface="Segoe UI"/>
            </a:rPr>
            <a:t>Vision</a:t>
          </a:r>
        </a:p>
      </dgm:t>
    </dgm:pt>
    <dgm:pt modelId="{7AF6B1CA-B387-44D5-9F9B-AAF5EB283CB7}" type="parTrans" cxnId="{63EB7ED7-232B-43F8-963A-3AA34FC4E97C}">
      <dgm:prSet/>
      <dgm:spPr/>
      <dgm:t>
        <a:bodyPr/>
        <a:lstStyle/>
        <a:p>
          <a:endParaRPr lang="en-US"/>
        </a:p>
      </dgm:t>
    </dgm:pt>
    <dgm:pt modelId="{22BB139D-DD55-4618-B276-90C222E9BF89}" type="sibTrans" cxnId="{63EB7ED7-232B-43F8-963A-3AA34FC4E97C}">
      <dgm:prSet/>
      <dgm:spPr/>
      <dgm:t>
        <a:bodyPr/>
        <a:lstStyle/>
        <a:p>
          <a:endParaRPr lang="en-US"/>
        </a:p>
      </dgm:t>
    </dgm:pt>
    <dgm:pt modelId="{DBBCCC3D-8A9B-4B27-99BC-0BAB7F2A12D1}">
      <dgm:prSet phldr="0"/>
      <dgm:spPr/>
      <dgm:t>
        <a:bodyPr/>
        <a:lstStyle/>
        <a:p>
          <a:pPr rtl="0"/>
          <a:r>
            <a:rPr lang="en-US" b="0" dirty="0">
              <a:latin typeface="Posterama"/>
              <a:cs typeface="Calibri"/>
            </a:rPr>
            <a:t>Goals</a:t>
          </a:r>
        </a:p>
      </dgm:t>
    </dgm:pt>
    <dgm:pt modelId="{AD00F781-B064-463E-8365-A41BBB6EA6CB}" type="parTrans" cxnId="{B7AB4C6E-0D47-439F-AF82-F1B69E874EAC}">
      <dgm:prSet/>
      <dgm:spPr/>
      <dgm:t>
        <a:bodyPr/>
        <a:lstStyle/>
        <a:p>
          <a:endParaRPr lang="en-US"/>
        </a:p>
      </dgm:t>
    </dgm:pt>
    <dgm:pt modelId="{5B59B0A9-7AC0-4AC6-B3FD-0F034E4AB767}" type="sibTrans" cxnId="{B7AB4C6E-0D47-439F-AF82-F1B69E874EAC}">
      <dgm:prSet/>
      <dgm:spPr/>
      <dgm:t>
        <a:bodyPr/>
        <a:lstStyle/>
        <a:p>
          <a:endParaRPr lang="en-US"/>
        </a:p>
      </dgm:t>
    </dgm:pt>
    <dgm:pt modelId="{559BEEB9-C485-4C6B-B1AA-62C829877AD1}">
      <dgm:prSet phldr="0"/>
      <dgm:spPr/>
      <dgm:t>
        <a:bodyPr/>
        <a:lstStyle/>
        <a:p>
          <a:pPr rtl="0">
            <a:lnSpc>
              <a:spcPct val="100000"/>
            </a:lnSpc>
          </a:pPr>
          <a:r>
            <a:rPr lang="en-US" b="0" dirty="0">
              <a:latin typeface="Posterama"/>
              <a:cs typeface="Calibri"/>
            </a:rPr>
            <a:t>Success</a:t>
          </a:r>
        </a:p>
      </dgm:t>
    </dgm:pt>
    <dgm:pt modelId="{F01ED5A5-7222-43CF-BC0A-2B8021510609}" type="parTrans" cxnId="{C5B180BC-2821-42A1-BDE2-13A4016E8C2D}">
      <dgm:prSet/>
      <dgm:spPr/>
      <dgm:t>
        <a:bodyPr/>
        <a:lstStyle/>
        <a:p>
          <a:endParaRPr lang="en-US"/>
        </a:p>
      </dgm:t>
    </dgm:pt>
    <dgm:pt modelId="{29F0D9AF-E169-44EB-8B07-CB2002E78EF9}" type="sibTrans" cxnId="{C5B180BC-2821-42A1-BDE2-13A4016E8C2D}">
      <dgm:prSet/>
      <dgm:spPr/>
      <dgm:t>
        <a:bodyPr/>
        <a:lstStyle/>
        <a:p>
          <a:endParaRPr lang="en-US"/>
        </a:p>
      </dgm:t>
    </dgm:pt>
    <dgm:pt modelId="{723430C1-5B9D-479F-97FF-7AC462A3439B}">
      <dgm:prSet phldr="0"/>
      <dgm:spPr/>
      <dgm:t>
        <a:bodyPr/>
        <a:lstStyle/>
        <a:p>
          <a:pPr rtl="0"/>
          <a:r>
            <a:rPr lang="en-US" b="0" dirty="0">
              <a:solidFill>
                <a:schemeClr val="tx2"/>
              </a:solidFill>
              <a:latin typeface="Posterama"/>
              <a:cs typeface="Segoe UI"/>
            </a:rPr>
            <a:t>We will complete missions efficiently while demonstrating an understanding of content material, with respect to team dynamics, and exceed expectations</a:t>
          </a:r>
        </a:p>
      </dgm:t>
    </dgm:pt>
    <dgm:pt modelId="{F7EFC3A7-DC52-4DEB-84FF-16885EC9DEAC}" type="parTrans" cxnId="{EF49FC81-BC43-4F92-961E-BC3412564534}">
      <dgm:prSet/>
      <dgm:spPr/>
      <dgm:t>
        <a:bodyPr/>
        <a:lstStyle/>
        <a:p>
          <a:endParaRPr lang="en-US"/>
        </a:p>
      </dgm:t>
    </dgm:pt>
    <dgm:pt modelId="{A877CC4E-4D80-4B19-B2ED-1D3AA1CD7849}" type="sibTrans" cxnId="{EF49FC81-BC43-4F92-961E-BC3412564534}">
      <dgm:prSet/>
      <dgm:spPr/>
      <dgm:t>
        <a:bodyPr/>
        <a:lstStyle/>
        <a:p>
          <a:endParaRPr lang="en-US"/>
        </a:p>
      </dgm:t>
    </dgm:pt>
    <dgm:pt modelId="{71BF96AF-3C15-40C7-90A3-978FC6C746F9}">
      <dgm:prSet phldr="0"/>
      <dgm:spPr/>
      <dgm:t>
        <a:bodyPr/>
        <a:lstStyle/>
        <a:p>
          <a:pPr rtl="0">
            <a:lnSpc>
              <a:spcPct val="100000"/>
            </a:lnSpc>
          </a:pPr>
          <a:r>
            <a:rPr lang="en-US" b="0" dirty="0">
              <a:solidFill>
                <a:schemeClr val="tx2"/>
              </a:solidFill>
              <a:latin typeface="Posterama"/>
              <a:cs typeface="Calibri"/>
            </a:rPr>
            <a:t>Effectively collaborate</a:t>
          </a:r>
        </a:p>
      </dgm:t>
    </dgm:pt>
    <dgm:pt modelId="{9039D2D4-626E-4125-B1AD-A11838C96256}" type="parTrans" cxnId="{0515C63E-2781-4547-A85C-702E8E13084F}">
      <dgm:prSet/>
      <dgm:spPr/>
      <dgm:t>
        <a:bodyPr/>
        <a:lstStyle/>
        <a:p>
          <a:endParaRPr lang="en-US"/>
        </a:p>
      </dgm:t>
    </dgm:pt>
    <dgm:pt modelId="{44639DCC-B1E4-46BA-AF65-CBFCAC7E3122}" type="sibTrans" cxnId="{0515C63E-2781-4547-A85C-702E8E13084F}">
      <dgm:prSet/>
      <dgm:spPr/>
      <dgm:t>
        <a:bodyPr/>
        <a:lstStyle/>
        <a:p>
          <a:endParaRPr lang="en-US"/>
        </a:p>
      </dgm:t>
    </dgm:pt>
    <dgm:pt modelId="{5F2A79AE-AB30-4839-8D77-FF76CB3DEAE6}">
      <dgm:prSet phldr="0"/>
      <dgm:spPr/>
      <dgm:t>
        <a:bodyPr/>
        <a:lstStyle/>
        <a:p>
          <a:pPr rtl="0">
            <a:lnSpc>
              <a:spcPct val="100000"/>
            </a:lnSpc>
          </a:pPr>
          <a:r>
            <a:rPr lang="en-US" b="0" dirty="0">
              <a:solidFill>
                <a:schemeClr val="tx2"/>
              </a:solidFill>
              <a:latin typeface="Posterama"/>
              <a:cs typeface="Calibri"/>
            </a:rPr>
            <a:t>Exceed expectations</a:t>
          </a:r>
        </a:p>
      </dgm:t>
    </dgm:pt>
    <dgm:pt modelId="{9B5772A4-AD5A-466F-960A-3E204F09AC99}" type="parTrans" cxnId="{C8EF89F6-D7D1-464A-BFFC-1F53AE460974}">
      <dgm:prSet/>
      <dgm:spPr/>
      <dgm:t>
        <a:bodyPr/>
        <a:lstStyle/>
        <a:p>
          <a:endParaRPr lang="en-US"/>
        </a:p>
      </dgm:t>
    </dgm:pt>
    <dgm:pt modelId="{D6974EF6-62EF-4FAD-9513-C41D026CEEE5}" type="sibTrans" cxnId="{C8EF89F6-D7D1-464A-BFFC-1F53AE460974}">
      <dgm:prSet/>
      <dgm:spPr/>
      <dgm:t>
        <a:bodyPr/>
        <a:lstStyle/>
        <a:p>
          <a:endParaRPr lang="en-US"/>
        </a:p>
      </dgm:t>
    </dgm:pt>
    <dgm:pt modelId="{B38AF98B-3590-4964-8760-12F35BDDCC0A}">
      <dgm:prSet phldr="0"/>
      <dgm:spPr/>
      <dgm:t>
        <a:bodyPr/>
        <a:lstStyle/>
        <a:p>
          <a:pPr rtl="0">
            <a:lnSpc>
              <a:spcPct val="100000"/>
            </a:lnSpc>
          </a:pPr>
          <a:r>
            <a:rPr lang="en-US" b="0" dirty="0">
              <a:solidFill>
                <a:schemeClr val="tx2"/>
              </a:solidFill>
              <a:latin typeface="Posterama"/>
              <a:cs typeface="Calibri"/>
            </a:rPr>
            <a:t>Understand content material</a:t>
          </a:r>
        </a:p>
      </dgm:t>
    </dgm:pt>
    <dgm:pt modelId="{2702FC35-63F5-4D2C-BE12-A00D9C888F8D}" type="parTrans" cxnId="{7BE11830-9842-4461-B17D-FEEF2E566BC0}">
      <dgm:prSet/>
      <dgm:spPr/>
      <dgm:t>
        <a:bodyPr/>
        <a:lstStyle/>
        <a:p>
          <a:endParaRPr lang="en-US"/>
        </a:p>
      </dgm:t>
    </dgm:pt>
    <dgm:pt modelId="{E83D0E03-5972-48EE-94E0-3CB19493E43D}" type="sibTrans" cxnId="{7BE11830-9842-4461-B17D-FEEF2E566BC0}">
      <dgm:prSet/>
      <dgm:spPr/>
      <dgm:t>
        <a:bodyPr/>
        <a:lstStyle/>
        <a:p>
          <a:endParaRPr lang="en-US"/>
        </a:p>
      </dgm:t>
    </dgm:pt>
    <dgm:pt modelId="{9F67E50C-B84E-44F8-98BB-1039B58C4A8B}">
      <dgm:prSet phldr="0"/>
      <dgm:spPr/>
      <dgm:t>
        <a:bodyPr/>
        <a:lstStyle/>
        <a:p>
          <a:pPr rtl="0">
            <a:lnSpc>
              <a:spcPct val="100000"/>
            </a:lnSpc>
          </a:pPr>
          <a:r>
            <a:rPr lang="en-US" b="0" dirty="0">
              <a:solidFill>
                <a:schemeClr val="tx2"/>
              </a:solidFill>
              <a:latin typeface="Posterama"/>
              <a:cs typeface="Calibri"/>
            </a:rPr>
            <a:t>Successful completion of all missions</a:t>
          </a:r>
        </a:p>
      </dgm:t>
    </dgm:pt>
    <dgm:pt modelId="{24F741E7-7DB9-4D4E-B2E4-52D5AD105E6E}" type="parTrans" cxnId="{F5605E3B-C07E-4FAF-A782-FD3CCF92384F}">
      <dgm:prSet/>
      <dgm:spPr/>
      <dgm:t>
        <a:bodyPr/>
        <a:lstStyle/>
        <a:p>
          <a:endParaRPr lang="en-US"/>
        </a:p>
      </dgm:t>
    </dgm:pt>
    <dgm:pt modelId="{63316D4A-C5FC-4BF2-AAAE-AA37691EAFD2}" type="sibTrans" cxnId="{F5605E3B-C07E-4FAF-A782-FD3CCF92384F}">
      <dgm:prSet/>
      <dgm:spPr/>
      <dgm:t>
        <a:bodyPr/>
        <a:lstStyle/>
        <a:p>
          <a:endParaRPr lang="en-US"/>
        </a:p>
      </dgm:t>
    </dgm:pt>
    <dgm:pt modelId="{DF5D8E56-07B2-410D-869B-CC93AB88E144}">
      <dgm:prSet phldr="0"/>
      <dgm:spPr/>
      <dgm:t>
        <a:bodyPr/>
        <a:lstStyle/>
        <a:p>
          <a:pPr rtl="0">
            <a:lnSpc>
              <a:spcPct val="100000"/>
            </a:lnSpc>
          </a:pPr>
          <a:r>
            <a:rPr lang="en-US" b="0" dirty="0">
              <a:solidFill>
                <a:schemeClr val="tx2"/>
              </a:solidFill>
              <a:latin typeface="Posterama"/>
              <a:cs typeface="Calibri"/>
            </a:rPr>
            <a:t>Demonstrated by our ability to effectively collaborate as a team by producing quality work that exceeds expectations and timely completion of missions</a:t>
          </a:r>
        </a:p>
      </dgm:t>
    </dgm:pt>
    <dgm:pt modelId="{0EE1AB19-857B-40AF-B7FF-9DED9B2A5AF6}" type="parTrans" cxnId="{844F509E-2176-4C7D-9A31-AFAA35C37A89}">
      <dgm:prSet/>
      <dgm:spPr/>
      <dgm:t>
        <a:bodyPr/>
        <a:lstStyle/>
        <a:p>
          <a:endParaRPr lang="en-US"/>
        </a:p>
      </dgm:t>
    </dgm:pt>
    <dgm:pt modelId="{31EBD52D-1419-4C93-959B-19682E10051E}" type="sibTrans" cxnId="{844F509E-2176-4C7D-9A31-AFAA35C37A89}">
      <dgm:prSet/>
      <dgm:spPr/>
      <dgm:t>
        <a:bodyPr/>
        <a:lstStyle/>
        <a:p>
          <a:endParaRPr lang="en-US"/>
        </a:p>
      </dgm:t>
    </dgm:pt>
    <dgm:pt modelId="{F2D30B15-2AC9-4CF3-BFC3-3036C2A1E74D}" type="pres">
      <dgm:prSet presAssocID="{D9C3F07C-7811-49D7-A7E2-9BFC79649DC6}" presName="Name0" presStyleCnt="0">
        <dgm:presLayoutVars>
          <dgm:dir/>
          <dgm:animLvl val="lvl"/>
          <dgm:resizeHandles val="exact"/>
        </dgm:presLayoutVars>
      </dgm:prSet>
      <dgm:spPr/>
    </dgm:pt>
    <dgm:pt modelId="{84ED0972-2768-4E83-B5D2-092A603F7BE3}" type="pres">
      <dgm:prSet presAssocID="{D9C3F07C-7811-49D7-A7E2-9BFC79649DC6}" presName="tSp" presStyleCnt="0"/>
      <dgm:spPr/>
    </dgm:pt>
    <dgm:pt modelId="{97DDDFB3-D827-496A-8D50-59DE5ECA07F3}" type="pres">
      <dgm:prSet presAssocID="{D9C3F07C-7811-49D7-A7E2-9BFC79649DC6}" presName="bSp" presStyleCnt="0"/>
      <dgm:spPr/>
    </dgm:pt>
    <dgm:pt modelId="{729FB6C4-69D6-4472-B801-B6571FA8AB8F}" type="pres">
      <dgm:prSet presAssocID="{D9C3F07C-7811-49D7-A7E2-9BFC79649DC6}" presName="process" presStyleCnt="0"/>
      <dgm:spPr/>
    </dgm:pt>
    <dgm:pt modelId="{C595D703-A1F9-43B2-9DCE-519F08BF0372}" type="pres">
      <dgm:prSet presAssocID="{F6E42083-D505-4A1A-B41E-EA9D641322D4}" presName="composite1" presStyleCnt="0"/>
      <dgm:spPr/>
    </dgm:pt>
    <dgm:pt modelId="{A623DFAA-03D4-4232-B243-521FC3C45A23}" type="pres">
      <dgm:prSet presAssocID="{F6E42083-D505-4A1A-B41E-EA9D641322D4}" presName="dummyNode1" presStyleLbl="node1" presStyleIdx="0" presStyleCnt="3"/>
      <dgm:spPr/>
    </dgm:pt>
    <dgm:pt modelId="{C9CF2157-B344-474F-81AC-B3F393A66028}" type="pres">
      <dgm:prSet presAssocID="{F6E42083-D505-4A1A-B41E-EA9D641322D4}" presName="childNode1" presStyleLbl="bgAcc1" presStyleIdx="0" presStyleCnt="3">
        <dgm:presLayoutVars>
          <dgm:bulletEnabled val="1"/>
        </dgm:presLayoutVars>
      </dgm:prSet>
      <dgm:spPr/>
    </dgm:pt>
    <dgm:pt modelId="{163B980D-8040-4340-BE2F-7F02C796D786}" type="pres">
      <dgm:prSet presAssocID="{F6E42083-D505-4A1A-B41E-EA9D641322D4}" presName="childNode1tx" presStyleLbl="bgAcc1" presStyleIdx="0" presStyleCnt="3">
        <dgm:presLayoutVars>
          <dgm:bulletEnabled val="1"/>
        </dgm:presLayoutVars>
      </dgm:prSet>
      <dgm:spPr/>
    </dgm:pt>
    <dgm:pt modelId="{D93D91AD-1C1B-4866-A0C7-208A6ACC3422}" type="pres">
      <dgm:prSet presAssocID="{F6E42083-D505-4A1A-B41E-EA9D641322D4}" presName="parentNode1" presStyleLbl="node1" presStyleIdx="0" presStyleCnt="3">
        <dgm:presLayoutVars>
          <dgm:chMax val="1"/>
          <dgm:bulletEnabled val="1"/>
        </dgm:presLayoutVars>
      </dgm:prSet>
      <dgm:spPr/>
    </dgm:pt>
    <dgm:pt modelId="{EF2824C3-142D-4F1F-8D8D-2F61DFA755F4}" type="pres">
      <dgm:prSet presAssocID="{F6E42083-D505-4A1A-B41E-EA9D641322D4}" presName="connSite1" presStyleCnt="0"/>
      <dgm:spPr/>
    </dgm:pt>
    <dgm:pt modelId="{BB2982E5-7BF4-4EAF-9122-A763818F0F86}" type="pres">
      <dgm:prSet presAssocID="{22BB139D-DD55-4618-B276-90C222E9BF89}" presName="Name9" presStyleLbl="sibTrans2D1" presStyleIdx="0" presStyleCnt="2"/>
      <dgm:spPr/>
    </dgm:pt>
    <dgm:pt modelId="{FD612AE2-0AAD-4477-9333-3D7D7E2F8E39}" type="pres">
      <dgm:prSet presAssocID="{DBBCCC3D-8A9B-4B27-99BC-0BAB7F2A12D1}" presName="composite2" presStyleCnt="0"/>
      <dgm:spPr/>
    </dgm:pt>
    <dgm:pt modelId="{2AC8B8CF-41B4-4393-940E-C6C1320B2FA9}" type="pres">
      <dgm:prSet presAssocID="{DBBCCC3D-8A9B-4B27-99BC-0BAB7F2A12D1}" presName="dummyNode2" presStyleLbl="node1" presStyleIdx="0" presStyleCnt="3"/>
      <dgm:spPr/>
    </dgm:pt>
    <dgm:pt modelId="{6D591C93-FD63-4E37-9CE9-550A5B97E2E3}" type="pres">
      <dgm:prSet presAssocID="{DBBCCC3D-8A9B-4B27-99BC-0BAB7F2A12D1}" presName="childNode2" presStyleLbl="bgAcc1" presStyleIdx="1" presStyleCnt="3">
        <dgm:presLayoutVars>
          <dgm:bulletEnabled val="1"/>
        </dgm:presLayoutVars>
      </dgm:prSet>
      <dgm:spPr/>
    </dgm:pt>
    <dgm:pt modelId="{0E2E748F-F463-4D05-BC2C-B72352F89BD6}" type="pres">
      <dgm:prSet presAssocID="{DBBCCC3D-8A9B-4B27-99BC-0BAB7F2A12D1}" presName="childNode2tx" presStyleLbl="bgAcc1" presStyleIdx="1" presStyleCnt="3">
        <dgm:presLayoutVars>
          <dgm:bulletEnabled val="1"/>
        </dgm:presLayoutVars>
      </dgm:prSet>
      <dgm:spPr/>
    </dgm:pt>
    <dgm:pt modelId="{541E3F1C-6994-4E7A-9654-0BD2BC5807E4}" type="pres">
      <dgm:prSet presAssocID="{DBBCCC3D-8A9B-4B27-99BC-0BAB7F2A12D1}" presName="parentNode2" presStyleLbl="node1" presStyleIdx="1" presStyleCnt="3">
        <dgm:presLayoutVars>
          <dgm:chMax val="0"/>
          <dgm:bulletEnabled val="1"/>
        </dgm:presLayoutVars>
      </dgm:prSet>
      <dgm:spPr/>
    </dgm:pt>
    <dgm:pt modelId="{88483126-5CEB-438D-9FB3-12EFDFF6873A}" type="pres">
      <dgm:prSet presAssocID="{DBBCCC3D-8A9B-4B27-99BC-0BAB7F2A12D1}" presName="connSite2" presStyleCnt="0"/>
      <dgm:spPr/>
    </dgm:pt>
    <dgm:pt modelId="{C02115C6-B43F-4DF3-8327-272976760265}" type="pres">
      <dgm:prSet presAssocID="{5B59B0A9-7AC0-4AC6-B3FD-0F034E4AB767}" presName="Name18" presStyleLbl="sibTrans2D1" presStyleIdx="1" presStyleCnt="2"/>
      <dgm:spPr/>
    </dgm:pt>
    <dgm:pt modelId="{F194869A-F420-4919-8EC9-0D7C4E0C49F3}" type="pres">
      <dgm:prSet presAssocID="{559BEEB9-C485-4C6B-B1AA-62C829877AD1}" presName="composite1" presStyleCnt="0"/>
      <dgm:spPr/>
    </dgm:pt>
    <dgm:pt modelId="{C8D9D1A4-B10E-4D66-8AB6-273EFF3B6AFA}" type="pres">
      <dgm:prSet presAssocID="{559BEEB9-C485-4C6B-B1AA-62C829877AD1}" presName="dummyNode1" presStyleLbl="node1" presStyleIdx="1" presStyleCnt="3"/>
      <dgm:spPr/>
    </dgm:pt>
    <dgm:pt modelId="{096527CA-06DC-445F-B3CE-E49E4D1C826C}" type="pres">
      <dgm:prSet presAssocID="{559BEEB9-C485-4C6B-B1AA-62C829877AD1}" presName="childNode1" presStyleLbl="bgAcc1" presStyleIdx="2" presStyleCnt="3">
        <dgm:presLayoutVars>
          <dgm:bulletEnabled val="1"/>
        </dgm:presLayoutVars>
      </dgm:prSet>
      <dgm:spPr/>
    </dgm:pt>
    <dgm:pt modelId="{120CD252-C931-4831-BE23-7F9D1327D51A}" type="pres">
      <dgm:prSet presAssocID="{559BEEB9-C485-4C6B-B1AA-62C829877AD1}" presName="childNode1tx" presStyleLbl="bgAcc1" presStyleIdx="2" presStyleCnt="3">
        <dgm:presLayoutVars>
          <dgm:bulletEnabled val="1"/>
        </dgm:presLayoutVars>
      </dgm:prSet>
      <dgm:spPr/>
    </dgm:pt>
    <dgm:pt modelId="{91D2DA7C-0CAE-488A-9197-A2B29FFB82FB}" type="pres">
      <dgm:prSet presAssocID="{559BEEB9-C485-4C6B-B1AA-62C829877AD1}" presName="parentNode1" presStyleLbl="node1" presStyleIdx="2" presStyleCnt="3">
        <dgm:presLayoutVars>
          <dgm:chMax val="1"/>
          <dgm:bulletEnabled val="1"/>
        </dgm:presLayoutVars>
      </dgm:prSet>
      <dgm:spPr/>
    </dgm:pt>
    <dgm:pt modelId="{BE108059-94F4-4686-BB28-A20D3B2586D3}" type="pres">
      <dgm:prSet presAssocID="{559BEEB9-C485-4C6B-B1AA-62C829877AD1}" presName="connSite1" presStyleCnt="0"/>
      <dgm:spPr/>
    </dgm:pt>
  </dgm:ptLst>
  <dgm:cxnLst>
    <dgm:cxn modelId="{5506F803-B3AA-492F-A7C1-74DD4109CCA0}" type="presOf" srcId="{723430C1-5B9D-479F-97FF-7AC462A3439B}" destId="{163B980D-8040-4340-BE2F-7F02C796D786}" srcOrd="1" destOrd="0" presId="urn:microsoft.com/office/officeart/2005/8/layout/hProcess4"/>
    <dgm:cxn modelId="{EE508E14-6969-48C2-8521-9837E528FB07}" type="presOf" srcId="{F6E42083-D505-4A1A-B41E-EA9D641322D4}" destId="{D93D91AD-1C1B-4866-A0C7-208A6ACC3422}" srcOrd="0" destOrd="0" presId="urn:microsoft.com/office/officeart/2005/8/layout/hProcess4"/>
    <dgm:cxn modelId="{7BE11830-9842-4461-B17D-FEEF2E566BC0}" srcId="{DBBCCC3D-8A9B-4B27-99BC-0BAB7F2A12D1}" destId="{B38AF98B-3590-4964-8760-12F35BDDCC0A}" srcOrd="2" destOrd="0" parTransId="{2702FC35-63F5-4D2C-BE12-A00D9C888F8D}" sibTransId="{E83D0E03-5972-48EE-94E0-3CB19493E43D}"/>
    <dgm:cxn modelId="{F5605E3B-C07E-4FAF-A782-FD3CCF92384F}" srcId="{DBBCCC3D-8A9B-4B27-99BC-0BAB7F2A12D1}" destId="{9F67E50C-B84E-44F8-98BB-1039B58C4A8B}" srcOrd="3" destOrd="0" parTransId="{24F741E7-7DB9-4D4E-B2E4-52D5AD105E6E}" sibTransId="{63316D4A-C5FC-4BF2-AAAE-AA37691EAFD2}"/>
    <dgm:cxn modelId="{0515C63E-2781-4547-A85C-702E8E13084F}" srcId="{DBBCCC3D-8A9B-4B27-99BC-0BAB7F2A12D1}" destId="{71BF96AF-3C15-40C7-90A3-978FC6C746F9}" srcOrd="0" destOrd="0" parTransId="{9039D2D4-626E-4125-B1AD-A11838C96256}" sibTransId="{44639DCC-B1E4-46BA-AF65-CBFCAC7E3122}"/>
    <dgm:cxn modelId="{4A553462-3895-4975-812A-DCC4C08F1F0D}" type="presOf" srcId="{B38AF98B-3590-4964-8760-12F35BDDCC0A}" destId="{6D591C93-FD63-4E37-9CE9-550A5B97E2E3}" srcOrd="0" destOrd="2" presId="urn:microsoft.com/office/officeart/2005/8/layout/hProcess4"/>
    <dgm:cxn modelId="{D209A669-8C3C-402C-BB14-1740F4B917A8}" type="presOf" srcId="{22BB139D-DD55-4618-B276-90C222E9BF89}" destId="{BB2982E5-7BF4-4EAF-9122-A763818F0F86}" srcOrd="0" destOrd="0" presId="urn:microsoft.com/office/officeart/2005/8/layout/hProcess4"/>
    <dgm:cxn modelId="{27925C4C-4869-4A10-ABE5-603D1D0E62F8}" type="presOf" srcId="{DF5D8E56-07B2-410D-869B-CC93AB88E144}" destId="{120CD252-C931-4831-BE23-7F9D1327D51A}" srcOrd="1" destOrd="0" presId="urn:microsoft.com/office/officeart/2005/8/layout/hProcess4"/>
    <dgm:cxn modelId="{B7AB4C6E-0D47-439F-AF82-F1B69E874EAC}" srcId="{D9C3F07C-7811-49D7-A7E2-9BFC79649DC6}" destId="{DBBCCC3D-8A9B-4B27-99BC-0BAB7F2A12D1}" srcOrd="1" destOrd="0" parTransId="{AD00F781-B064-463E-8365-A41BBB6EA6CB}" sibTransId="{5B59B0A9-7AC0-4AC6-B3FD-0F034E4AB767}"/>
    <dgm:cxn modelId="{98122D54-1011-4467-BDC3-7557708767E7}" type="presOf" srcId="{B38AF98B-3590-4964-8760-12F35BDDCC0A}" destId="{0E2E748F-F463-4D05-BC2C-B72352F89BD6}" srcOrd="1" destOrd="2" presId="urn:microsoft.com/office/officeart/2005/8/layout/hProcess4"/>
    <dgm:cxn modelId="{3E235B75-7459-43AD-B86C-BA6C6F07505F}" type="presOf" srcId="{71BF96AF-3C15-40C7-90A3-978FC6C746F9}" destId="{0E2E748F-F463-4D05-BC2C-B72352F89BD6}" srcOrd="1" destOrd="0" presId="urn:microsoft.com/office/officeart/2005/8/layout/hProcess4"/>
    <dgm:cxn modelId="{2780E55A-06D8-4E19-ABA7-0A64847FA2CD}" type="presOf" srcId="{DBBCCC3D-8A9B-4B27-99BC-0BAB7F2A12D1}" destId="{541E3F1C-6994-4E7A-9654-0BD2BC5807E4}" srcOrd="0" destOrd="0" presId="urn:microsoft.com/office/officeart/2005/8/layout/hProcess4"/>
    <dgm:cxn modelId="{EF49FC81-BC43-4F92-961E-BC3412564534}" srcId="{F6E42083-D505-4A1A-B41E-EA9D641322D4}" destId="{723430C1-5B9D-479F-97FF-7AC462A3439B}" srcOrd="0" destOrd="0" parTransId="{F7EFC3A7-DC52-4DEB-84FF-16885EC9DEAC}" sibTransId="{A877CC4E-4D80-4B19-B2ED-1D3AA1CD7849}"/>
    <dgm:cxn modelId="{2220CC83-A6F1-47F0-90C9-F5976A9044F3}" type="presOf" srcId="{DF5D8E56-07B2-410D-869B-CC93AB88E144}" destId="{096527CA-06DC-445F-B3CE-E49E4D1C826C}" srcOrd="0" destOrd="0" presId="urn:microsoft.com/office/officeart/2005/8/layout/hProcess4"/>
    <dgm:cxn modelId="{9E7A1C87-DB06-4501-AE77-553E36B6D0B1}" type="presOf" srcId="{9F67E50C-B84E-44F8-98BB-1039B58C4A8B}" destId="{6D591C93-FD63-4E37-9CE9-550A5B97E2E3}" srcOrd="0" destOrd="3" presId="urn:microsoft.com/office/officeart/2005/8/layout/hProcess4"/>
    <dgm:cxn modelId="{85434A8E-2A9C-4BBB-A55E-A439D3152003}" type="presOf" srcId="{D9C3F07C-7811-49D7-A7E2-9BFC79649DC6}" destId="{F2D30B15-2AC9-4CF3-BFC3-3036C2A1E74D}" srcOrd="0" destOrd="0" presId="urn:microsoft.com/office/officeart/2005/8/layout/hProcess4"/>
    <dgm:cxn modelId="{39F07C8E-25B2-4F6E-9DD4-16F34AC48018}" type="presOf" srcId="{5F2A79AE-AB30-4839-8D77-FF76CB3DEAE6}" destId="{6D591C93-FD63-4E37-9CE9-550A5B97E2E3}" srcOrd="0" destOrd="1" presId="urn:microsoft.com/office/officeart/2005/8/layout/hProcess4"/>
    <dgm:cxn modelId="{9AE9E092-58A8-4DD0-94E2-802FC47F7A8A}" type="presOf" srcId="{9F67E50C-B84E-44F8-98BB-1039B58C4A8B}" destId="{0E2E748F-F463-4D05-BC2C-B72352F89BD6}" srcOrd="1" destOrd="3" presId="urn:microsoft.com/office/officeart/2005/8/layout/hProcess4"/>
    <dgm:cxn modelId="{D8A52998-3473-4E1F-AE64-EF85B589BB6F}" type="presOf" srcId="{5B59B0A9-7AC0-4AC6-B3FD-0F034E4AB767}" destId="{C02115C6-B43F-4DF3-8327-272976760265}" srcOrd="0" destOrd="0" presId="urn:microsoft.com/office/officeart/2005/8/layout/hProcess4"/>
    <dgm:cxn modelId="{844F509E-2176-4C7D-9A31-AFAA35C37A89}" srcId="{559BEEB9-C485-4C6B-B1AA-62C829877AD1}" destId="{DF5D8E56-07B2-410D-869B-CC93AB88E144}" srcOrd="0" destOrd="0" parTransId="{0EE1AB19-857B-40AF-B7FF-9DED9B2A5AF6}" sibTransId="{31EBD52D-1419-4C93-959B-19682E10051E}"/>
    <dgm:cxn modelId="{9B11E5A2-570D-420A-9492-9BA009908692}" type="presOf" srcId="{559BEEB9-C485-4C6B-B1AA-62C829877AD1}" destId="{91D2DA7C-0CAE-488A-9197-A2B29FFB82FB}" srcOrd="0" destOrd="0" presId="urn:microsoft.com/office/officeart/2005/8/layout/hProcess4"/>
    <dgm:cxn modelId="{E736F2AF-B4BD-4523-92B7-9F5F0AE5379A}" type="presOf" srcId="{5F2A79AE-AB30-4839-8D77-FF76CB3DEAE6}" destId="{0E2E748F-F463-4D05-BC2C-B72352F89BD6}" srcOrd="1" destOrd="1" presId="urn:microsoft.com/office/officeart/2005/8/layout/hProcess4"/>
    <dgm:cxn modelId="{C5B180BC-2821-42A1-BDE2-13A4016E8C2D}" srcId="{D9C3F07C-7811-49D7-A7E2-9BFC79649DC6}" destId="{559BEEB9-C485-4C6B-B1AA-62C829877AD1}" srcOrd="2" destOrd="0" parTransId="{F01ED5A5-7222-43CF-BC0A-2B8021510609}" sibTransId="{29F0D9AF-E169-44EB-8B07-CB2002E78EF9}"/>
    <dgm:cxn modelId="{7A068DCC-0623-4893-89C0-35EB8B52CEEF}" type="presOf" srcId="{71BF96AF-3C15-40C7-90A3-978FC6C746F9}" destId="{6D591C93-FD63-4E37-9CE9-550A5B97E2E3}" srcOrd="0" destOrd="0" presId="urn:microsoft.com/office/officeart/2005/8/layout/hProcess4"/>
    <dgm:cxn modelId="{0FFC60CE-6B10-4129-B776-3AB9B73C9A06}" type="presOf" srcId="{723430C1-5B9D-479F-97FF-7AC462A3439B}" destId="{C9CF2157-B344-474F-81AC-B3F393A66028}" srcOrd="0" destOrd="0" presId="urn:microsoft.com/office/officeart/2005/8/layout/hProcess4"/>
    <dgm:cxn modelId="{63EB7ED7-232B-43F8-963A-3AA34FC4E97C}" srcId="{D9C3F07C-7811-49D7-A7E2-9BFC79649DC6}" destId="{F6E42083-D505-4A1A-B41E-EA9D641322D4}" srcOrd="0" destOrd="0" parTransId="{7AF6B1CA-B387-44D5-9F9B-AAF5EB283CB7}" sibTransId="{22BB139D-DD55-4618-B276-90C222E9BF89}"/>
    <dgm:cxn modelId="{C8EF89F6-D7D1-464A-BFFC-1F53AE460974}" srcId="{DBBCCC3D-8A9B-4B27-99BC-0BAB7F2A12D1}" destId="{5F2A79AE-AB30-4839-8D77-FF76CB3DEAE6}" srcOrd="1" destOrd="0" parTransId="{9B5772A4-AD5A-466F-960A-3E204F09AC99}" sibTransId="{D6974EF6-62EF-4FAD-9513-C41D026CEEE5}"/>
    <dgm:cxn modelId="{91AA8289-5195-426A-A79B-5C1F6F25E106}" type="presParOf" srcId="{F2D30B15-2AC9-4CF3-BFC3-3036C2A1E74D}" destId="{84ED0972-2768-4E83-B5D2-092A603F7BE3}" srcOrd="0" destOrd="0" presId="urn:microsoft.com/office/officeart/2005/8/layout/hProcess4"/>
    <dgm:cxn modelId="{623D3E92-FC13-4604-B3FB-02C507B87963}" type="presParOf" srcId="{F2D30B15-2AC9-4CF3-BFC3-3036C2A1E74D}" destId="{97DDDFB3-D827-496A-8D50-59DE5ECA07F3}" srcOrd="1" destOrd="0" presId="urn:microsoft.com/office/officeart/2005/8/layout/hProcess4"/>
    <dgm:cxn modelId="{9A1AB41F-A287-4CFA-BCEF-EB1A7DE605B6}" type="presParOf" srcId="{F2D30B15-2AC9-4CF3-BFC3-3036C2A1E74D}" destId="{729FB6C4-69D6-4472-B801-B6571FA8AB8F}" srcOrd="2" destOrd="0" presId="urn:microsoft.com/office/officeart/2005/8/layout/hProcess4"/>
    <dgm:cxn modelId="{D3A51225-5B03-4B0B-998E-078D44070CA9}" type="presParOf" srcId="{729FB6C4-69D6-4472-B801-B6571FA8AB8F}" destId="{C595D703-A1F9-43B2-9DCE-519F08BF0372}" srcOrd="0" destOrd="0" presId="urn:microsoft.com/office/officeart/2005/8/layout/hProcess4"/>
    <dgm:cxn modelId="{755F2711-0143-4612-BDA3-DB42DB9CAFE8}" type="presParOf" srcId="{C595D703-A1F9-43B2-9DCE-519F08BF0372}" destId="{A623DFAA-03D4-4232-B243-521FC3C45A23}" srcOrd="0" destOrd="0" presId="urn:microsoft.com/office/officeart/2005/8/layout/hProcess4"/>
    <dgm:cxn modelId="{74723F24-728C-4F6F-ABAB-99DEDC135D38}" type="presParOf" srcId="{C595D703-A1F9-43B2-9DCE-519F08BF0372}" destId="{C9CF2157-B344-474F-81AC-B3F393A66028}" srcOrd="1" destOrd="0" presId="urn:microsoft.com/office/officeart/2005/8/layout/hProcess4"/>
    <dgm:cxn modelId="{338F306B-6D4D-4AE6-AFEC-6B7DD6B47ECC}" type="presParOf" srcId="{C595D703-A1F9-43B2-9DCE-519F08BF0372}" destId="{163B980D-8040-4340-BE2F-7F02C796D786}" srcOrd="2" destOrd="0" presId="urn:microsoft.com/office/officeart/2005/8/layout/hProcess4"/>
    <dgm:cxn modelId="{4D65BFCB-7D0F-4B0D-8821-B0838A77A8AA}" type="presParOf" srcId="{C595D703-A1F9-43B2-9DCE-519F08BF0372}" destId="{D93D91AD-1C1B-4866-A0C7-208A6ACC3422}" srcOrd="3" destOrd="0" presId="urn:microsoft.com/office/officeart/2005/8/layout/hProcess4"/>
    <dgm:cxn modelId="{2B275261-0C8C-44C6-AF0E-F0414C34A07C}" type="presParOf" srcId="{C595D703-A1F9-43B2-9DCE-519F08BF0372}" destId="{EF2824C3-142D-4F1F-8D8D-2F61DFA755F4}" srcOrd="4" destOrd="0" presId="urn:microsoft.com/office/officeart/2005/8/layout/hProcess4"/>
    <dgm:cxn modelId="{386605CA-6F7D-4640-A9D1-AC73BE88C43B}" type="presParOf" srcId="{729FB6C4-69D6-4472-B801-B6571FA8AB8F}" destId="{BB2982E5-7BF4-4EAF-9122-A763818F0F86}" srcOrd="1" destOrd="0" presId="urn:microsoft.com/office/officeart/2005/8/layout/hProcess4"/>
    <dgm:cxn modelId="{363B8B5D-19EE-4388-B83D-5EC09300EC0B}" type="presParOf" srcId="{729FB6C4-69D6-4472-B801-B6571FA8AB8F}" destId="{FD612AE2-0AAD-4477-9333-3D7D7E2F8E39}" srcOrd="2" destOrd="0" presId="urn:microsoft.com/office/officeart/2005/8/layout/hProcess4"/>
    <dgm:cxn modelId="{EBCBC9D9-B335-4BD1-924D-B2406083B40A}" type="presParOf" srcId="{FD612AE2-0AAD-4477-9333-3D7D7E2F8E39}" destId="{2AC8B8CF-41B4-4393-940E-C6C1320B2FA9}" srcOrd="0" destOrd="0" presId="urn:microsoft.com/office/officeart/2005/8/layout/hProcess4"/>
    <dgm:cxn modelId="{681B2929-1452-4113-8B39-E7F4CA575DD3}" type="presParOf" srcId="{FD612AE2-0AAD-4477-9333-3D7D7E2F8E39}" destId="{6D591C93-FD63-4E37-9CE9-550A5B97E2E3}" srcOrd="1" destOrd="0" presId="urn:microsoft.com/office/officeart/2005/8/layout/hProcess4"/>
    <dgm:cxn modelId="{AC1E21DB-4ED0-47E2-96A6-65DA97AAC6AF}" type="presParOf" srcId="{FD612AE2-0AAD-4477-9333-3D7D7E2F8E39}" destId="{0E2E748F-F463-4D05-BC2C-B72352F89BD6}" srcOrd="2" destOrd="0" presId="urn:microsoft.com/office/officeart/2005/8/layout/hProcess4"/>
    <dgm:cxn modelId="{21F2E831-5608-4798-9F10-504DE7A115C1}" type="presParOf" srcId="{FD612AE2-0AAD-4477-9333-3D7D7E2F8E39}" destId="{541E3F1C-6994-4E7A-9654-0BD2BC5807E4}" srcOrd="3" destOrd="0" presId="urn:microsoft.com/office/officeart/2005/8/layout/hProcess4"/>
    <dgm:cxn modelId="{1C3E3FF3-4439-474A-B2CC-AB60441D82BC}" type="presParOf" srcId="{FD612AE2-0AAD-4477-9333-3D7D7E2F8E39}" destId="{88483126-5CEB-438D-9FB3-12EFDFF6873A}" srcOrd="4" destOrd="0" presId="urn:microsoft.com/office/officeart/2005/8/layout/hProcess4"/>
    <dgm:cxn modelId="{9488F081-3A63-44EF-88F4-8D7051335119}" type="presParOf" srcId="{729FB6C4-69D6-4472-B801-B6571FA8AB8F}" destId="{C02115C6-B43F-4DF3-8327-272976760265}" srcOrd="3" destOrd="0" presId="urn:microsoft.com/office/officeart/2005/8/layout/hProcess4"/>
    <dgm:cxn modelId="{C57A8BF0-1350-4EC1-8D33-6570213D749A}" type="presParOf" srcId="{729FB6C4-69D6-4472-B801-B6571FA8AB8F}" destId="{F194869A-F420-4919-8EC9-0D7C4E0C49F3}" srcOrd="4" destOrd="0" presId="urn:microsoft.com/office/officeart/2005/8/layout/hProcess4"/>
    <dgm:cxn modelId="{D485FE77-AC67-449A-B15E-2C24239122A4}" type="presParOf" srcId="{F194869A-F420-4919-8EC9-0D7C4E0C49F3}" destId="{C8D9D1A4-B10E-4D66-8AB6-273EFF3B6AFA}" srcOrd="0" destOrd="0" presId="urn:microsoft.com/office/officeart/2005/8/layout/hProcess4"/>
    <dgm:cxn modelId="{130736BC-954B-41F4-994E-F84D383651EA}" type="presParOf" srcId="{F194869A-F420-4919-8EC9-0D7C4E0C49F3}" destId="{096527CA-06DC-445F-B3CE-E49E4D1C826C}" srcOrd="1" destOrd="0" presId="urn:microsoft.com/office/officeart/2005/8/layout/hProcess4"/>
    <dgm:cxn modelId="{A3F327E0-7535-4F10-A690-F354DC8D08FE}" type="presParOf" srcId="{F194869A-F420-4919-8EC9-0D7C4E0C49F3}" destId="{120CD252-C931-4831-BE23-7F9D1327D51A}" srcOrd="2" destOrd="0" presId="urn:microsoft.com/office/officeart/2005/8/layout/hProcess4"/>
    <dgm:cxn modelId="{DF910ECF-42E2-4483-9503-5FAD048ABACF}" type="presParOf" srcId="{F194869A-F420-4919-8EC9-0D7C4E0C49F3}" destId="{91D2DA7C-0CAE-488A-9197-A2B29FFB82FB}" srcOrd="3" destOrd="0" presId="urn:microsoft.com/office/officeart/2005/8/layout/hProcess4"/>
    <dgm:cxn modelId="{FA44A990-FAEB-4729-A849-5B9B5EA85DE9}" type="presParOf" srcId="{F194869A-F420-4919-8EC9-0D7C4E0C49F3}" destId="{BE108059-94F4-4686-BB28-A20D3B2586D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D8915E-DC14-41D6-9BB5-F49E1C26516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CEA68BC1-0214-475A-AAEB-F2C106BEDF3D}">
      <dgm:prSet/>
      <dgm:spPr/>
      <dgm:t>
        <a:bodyPr/>
        <a:lstStyle/>
        <a:p>
          <a:r>
            <a:rPr lang="en-US" dirty="0">
              <a:latin typeface="+mj-lt"/>
              <a:cs typeface="Calibri"/>
            </a:rPr>
            <a:t>Integrity</a:t>
          </a:r>
          <a:endParaRPr lang="en-US" dirty="0">
            <a:latin typeface="+mj-lt"/>
          </a:endParaRPr>
        </a:p>
      </dgm:t>
    </dgm:pt>
    <dgm:pt modelId="{D39F5498-D166-4D4F-959E-220D13F281F2}" type="parTrans" cxnId="{4A7F6715-186E-49A7-B901-131CC9610C6D}">
      <dgm:prSet/>
      <dgm:spPr/>
      <dgm:t>
        <a:bodyPr/>
        <a:lstStyle/>
        <a:p>
          <a:endParaRPr lang="en-US"/>
        </a:p>
      </dgm:t>
    </dgm:pt>
    <dgm:pt modelId="{D52D63DB-7300-43C9-9B4D-DCAB119753ED}" type="sibTrans" cxnId="{4A7F6715-186E-49A7-B901-131CC9610C6D}">
      <dgm:prSet/>
      <dgm:spPr/>
      <dgm:t>
        <a:bodyPr/>
        <a:lstStyle/>
        <a:p>
          <a:endParaRPr lang="en-US"/>
        </a:p>
      </dgm:t>
    </dgm:pt>
    <dgm:pt modelId="{6E78410F-604C-43A6-A991-1F6A0685C76E}">
      <dgm:prSet custT="1"/>
      <dgm:spPr/>
      <dgm:t>
        <a:bodyPr lIns="182880" tIns="182880" rIns="182880" bIns="182880"/>
        <a:lstStyle/>
        <a:p>
          <a:pPr marL="0" rtl="0">
            <a:lnSpc>
              <a:spcPct val="100000"/>
            </a:lnSpc>
            <a:buNone/>
          </a:pPr>
          <a:r>
            <a:rPr lang="en-US" sz="1600" b="0" i="0" dirty="0">
              <a:solidFill>
                <a:schemeClr val="tx2"/>
              </a:solidFill>
              <a:latin typeface="Posterama"/>
            </a:rPr>
            <a:t>Doing the right thing even when no one </a:t>
          </a:r>
          <a:r>
            <a:rPr lang="en-US" sz="1600" dirty="0">
              <a:solidFill>
                <a:schemeClr val="tx2"/>
              </a:solidFill>
              <a:latin typeface="Posterama"/>
              <a:ea typeface="Calibri" charset="0"/>
              <a:cs typeface="Posterama"/>
            </a:rPr>
            <a:t>is looking.</a:t>
          </a:r>
          <a:endParaRPr lang="en-US" sz="1600" dirty="0">
            <a:solidFill>
              <a:schemeClr val="tx2"/>
            </a:solidFill>
            <a:latin typeface="Posterama"/>
            <a:ea typeface="Calibri" charset="0"/>
            <a:cs typeface="Calibri"/>
          </a:endParaRPr>
        </a:p>
      </dgm:t>
    </dgm:pt>
    <dgm:pt modelId="{B87758DC-95B9-415D-8FA2-3A592F03EEB6}" type="parTrans" cxnId="{E6E94786-140A-4645-ACBD-B11A56308E02}">
      <dgm:prSet/>
      <dgm:spPr/>
      <dgm:t>
        <a:bodyPr/>
        <a:lstStyle/>
        <a:p>
          <a:endParaRPr lang="en-US"/>
        </a:p>
      </dgm:t>
    </dgm:pt>
    <dgm:pt modelId="{81ADE71D-3BBC-45B9-8FE7-89C53F21FB8E}" type="sibTrans" cxnId="{E6E94786-140A-4645-ACBD-B11A56308E02}">
      <dgm:prSet/>
      <dgm:spPr/>
      <dgm:t>
        <a:bodyPr/>
        <a:lstStyle/>
        <a:p>
          <a:endParaRPr lang="en-US"/>
        </a:p>
      </dgm:t>
    </dgm:pt>
    <dgm:pt modelId="{57B30C7E-2C98-474C-972A-4A9F013596F6}">
      <dgm:prSet/>
      <dgm:spPr/>
      <dgm:t>
        <a:bodyPr/>
        <a:lstStyle/>
        <a:p>
          <a:r>
            <a:rPr lang="en-US" dirty="0">
              <a:latin typeface="+mj-lt"/>
              <a:ea typeface="Calibri" charset="0"/>
              <a:cs typeface="Calibri"/>
            </a:rPr>
            <a:t>Respect</a:t>
          </a:r>
        </a:p>
      </dgm:t>
    </dgm:pt>
    <dgm:pt modelId="{3C56CB1B-7905-41E8-90E6-A55A14BA7821}" type="parTrans" cxnId="{13126A2F-129D-4762-93CF-9798949EB589}">
      <dgm:prSet/>
      <dgm:spPr/>
      <dgm:t>
        <a:bodyPr/>
        <a:lstStyle/>
        <a:p>
          <a:endParaRPr lang="en-US"/>
        </a:p>
      </dgm:t>
    </dgm:pt>
    <dgm:pt modelId="{7F14057D-1A20-4F64-A110-C77AC5F00602}" type="sibTrans" cxnId="{13126A2F-129D-4762-93CF-9798949EB589}">
      <dgm:prSet/>
      <dgm:spPr/>
      <dgm:t>
        <a:bodyPr/>
        <a:lstStyle/>
        <a:p>
          <a:endParaRPr lang="en-US"/>
        </a:p>
      </dgm:t>
    </dgm:pt>
    <dgm:pt modelId="{B45FF3C1-5A75-4E4C-B2B6-84B0FAC421C2}">
      <dgm:prSet custT="1"/>
      <dgm:spPr/>
      <dgm:t>
        <a:bodyPr lIns="182880" tIns="182880" rIns="182880" bIns="182880"/>
        <a:lstStyle/>
        <a:p>
          <a:pPr marL="0" rtl="0">
            <a:lnSpc>
              <a:spcPct val="100000"/>
            </a:lnSpc>
            <a:buNone/>
          </a:pPr>
          <a:r>
            <a:rPr lang="en-US" sz="1600" b="0" i="0" dirty="0">
              <a:solidFill>
                <a:schemeClr val="tx2"/>
              </a:solidFill>
              <a:latin typeface="Posterama"/>
            </a:rPr>
            <a:t>Treat</a:t>
          </a:r>
          <a:r>
            <a:rPr lang="en-US" sz="1600" dirty="0">
              <a:solidFill>
                <a:schemeClr val="tx2"/>
              </a:solidFill>
              <a:latin typeface="Posterama"/>
              <a:ea typeface="Calibri" charset="0"/>
              <a:cs typeface="Posterama"/>
            </a:rPr>
            <a:t> each mate as you treat Captain.</a:t>
          </a:r>
          <a:endParaRPr lang="en-US" sz="1600" dirty="0">
            <a:solidFill>
              <a:schemeClr val="tx2"/>
            </a:solidFill>
            <a:latin typeface="Calibri"/>
            <a:ea typeface="Calibri" charset="0"/>
            <a:cs typeface="Calibri"/>
          </a:endParaRPr>
        </a:p>
      </dgm:t>
    </dgm:pt>
    <dgm:pt modelId="{34A81C80-FF70-48EA-B442-BDB1EF403754}" type="parTrans" cxnId="{D6AF6FC0-4B56-4246-AC09-69D41F1CFC6B}">
      <dgm:prSet/>
      <dgm:spPr/>
      <dgm:t>
        <a:bodyPr/>
        <a:lstStyle/>
        <a:p>
          <a:endParaRPr lang="en-US"/>
        </a:p>
      </dgm:t>
    </dgm:pt>
    <dgm:pt modelId="{5B9815BA-8A8F-4251-B182-AD39A4FE26DD}" type="sibTrans" cxnId="{D6AF6FC0-4B56-4246-AC09-69D41F1CFC6B}">
      <dgm:prSet/>
      <dgm:spPr/>
      <dgm:t>
        <a:bodyPr/>
        <a:lstStyle/>
        <a:p>
          <a:endParaRPr lang="en-US"/>
        </a:p>
      </dgm:t>
    </dgm:pt>
    <dgm:pt modelId="{0A954AA6-C6B0-4271-8792-CCCE30CE7D69}">
      <dgm:prSet/>
      <dgm:spPr/>
      <dgm:t>
        <a:bodyPr/>
        <a:lstStyle/>
        <a:p>
          <a:r>
            <a:rPr lang="en-US" dirty="0">
              <a:latin typeface="+mj-lt"/>
              <a:ea typeface="Calibri" charset="0"/>
              <a:cs typeface="Calibri"/>
            </a:rPr>
            <a:t>Diligence</a:t>
          </a:r>
        </a:p>
      </dgm:t>
    </dgm:pt>
    <dgm:pt modelId="{81CA91A9-12C9-4000-A833-6528B617CCA1}" type="parTrans" cxnId="{61DE8435-87FC-4ED8-A1D9-A0E36224C192}">
      <dgm:prSet/>
      <dgm:spPr/>
      <dgm:t>
        <a:bodyPr/>
        <a:lstStyle/>
        <a:p>
          <a:endParaRPr lang="en-US"/>
        </a:p>
      </dgm:t>
    </dgm:pt>
    <dgm:pt modelId="{7635DF39-FFCE-4F67-A43A-C3F7B847830D}" type="sibTrans" cxnId="{61DE8435-87FC-4ED8-A1D9-A0E36224C192}">
      <dgm:prSet/>
      <dgm:spPr/>
      <dgm:t>
        <a:bodyPr/>
        <a:lstStyle/>
        <a:p>
          <a:endParaRPr lang="en-US"/>
        </a:p>
      </dgm:t>
    </dgm:pt>
    <dgm:pt modelId="{838BD54C-88AD-40D7-AF5F-AB65EB0898A5}">
      <dgm:prSet custT="1"/>
      <dgm:spPr/>
      <dgm:t>
        <a:bodyPr lIns="182880" tIns="182880" rIns="182880" bIns="182880"/>
        <a:lstStyle/>
        <a:p>
          <a:pPr marL="0" rtl="0">
            <a:lnSpc>
              <a:spcPct val="100000"/>
            </a:lnSpc>
            <a:buNone/>
          </a:pPr>
          <a:r>
            <a:rPr lang="en-US" sz="1600" b="0" i="0" dirty="0">
              <a:solidFill>
                <a:schemeClr val="tx2"/>
              </a:solidFill>
              <a:latin typeface="Posterama"/>
            </a:rPr>
            <a:t>Detail</a:t>
          </a:r>
          <a:r>
            <a:rPr lang="en-US" sz="1600" dirty="0">
              <a:solidFill>
                <a:schemeClr val="tx2"/>
              </a:solidFill>
              <a:latin typeface="Posterama"/>
              <a:ea typeface="Calibri" charset="0"/>
              <a:cs typeface="Posterama"/>
            </a:rPr>
            <a:t> oriented. Hard working. Purposeful.</a:t>
          </a:r>
        </a:p>
      </dgm:t>
    </dgm:pt>
    <dgm:pt modelId="{FD106F30-FED7-4A4D-9063-A51FC1861B8D}" type="parTrans" cxnId="{122438FB-0EB1-4DC7-B97A-C5EDE3236321}">
      <dgm:prSet/>
      <dgm:spPr/>
      <dgm:t>
        <a:bodyPr/>
        <a:lstStyle/>
        <a:p>
          <a:endParaRPr lang="en-US"/>
        </a:p>
      </dgm:t>
    </dgm:pt>
    <dgm:pt modelId="{C5AC6457-3C00-4583-9061-8DA5017D63FF}" type="sibTrans" cxnId="{122438FB-0EB1-4DC7-B97A-C5EDE3236321}">
      <dgm:prSet/>
      <dgm:spPr/>
      <dgm:t>
        <a:bodyPr/>
        <a:lstStyle/>
        <a:p>
          <a:endParaRPr lang="en-US"/>
        </a:p>
      </dgm:t>
    </dgm:pt>
    <dgm:pt modelId="{1E1BD5C7-7E98-4E9C-980A-6231C710F86D}">
      <dgm:prSet/>
      <dgm:spPr/>
      <dgm:t>
        <a:bodyPr/>
        <a:lstStyle/>
        <a:p>
          <a:r>
            <a:rPr lang="en-US" dirty="0">
              <a:latin typeface="+mj-lt"/>
              <a:ea typeface="Calibri" charset="0"/>
              <a:cs typeface="Calibri"/>
            </a:rPr>
            <a:t>Honesty</a:t>
          </a:r>
        </a:p>
      </dgm:t>
    </dgm:pt>
    <dgm:pt modelId="{63D0BD99-D324-4743-A063-0F16264E6A03}" type="parTrans" cxnId="{F291143C-5080-4FD6-BEEA-B126FBAFEC70}">
      <dgm:prSet/>
      <dgm:spPr/>
      <dgm:t>
        <a:bodyPr/>
        <a:lstStyle/>
        <a:p>
          <a:endParaRPr lang="en-US"/>
        </a:p>
      </dgm:t>
    </dgm:pt>
    <dgm:pt modelId="{BDC49242-DD3A-494A-A4AF-E750AD6D3DAB}" type="sibTrans" cxnId="{F291143C-5080-4FD6-BEEA-B126FBAFEC70}">
      <dgm:prSet/>
      <dgm:spPr/>
      <dgm:t>
        <a:bodyPr/>
        <a:lstStyle/>
        <a:p>
          <a:endParaRPr lang="en-US"/>
        </a:p>
      </dgm:t>
    </dgm:pt>
    <dgm:pt modelId="{A0B60079-4AAF-49AC-8F08-8A2DFAEE29DB}">
      <dgm:prSet custT="1"/>
      <dgm:spPr/>
      <dgm:t>
        <a:bodyPr lIns="182880" tIns="182880" rIns="182880" bIns="182880"/>
        <a:lstStyle/>
        <a:p>
          <a:pPr marL="0" rtl="0">
            <a:lnSpc>
              <a:spcPct val="100000"/>
            </a:lnSpc>
            <a:buNone/>
          </a:pPr>
          <a:r>
            <a:rPr lang="en-US" sz="1600" b="0" i="0" dirty="0">
              <a:solidFill>
                <a:schemeClr val="tx2"/>
              </a:solidFill>
              <a:latin typeface="Posterama"/>
            </a:rPr>
            <a:t>Refusal to</a:t>
          </a:r>
          <a:r>
            <a:rPr lang="en-US" sz="1600" dirty="0">
              <a:solidFill>
                <a:schemeClr val="tx2"/>
              </a:solidFill>
              <a:latin typeface="Posterama"/>
              <a:ea typeface="Calibri" charset="0"/>
              <a:cs typeface="Posterama"/>
            </a:rPr>
            <a:t> lie, cheat or steal.</a:t>
          </a:r>
          <a:endParaRPr lang="en-US" sz="1600" dirty="0">
            <a:solidFill>
              <a:schemeClr val="tx2"/>
            </a:solidFill>
            <a:latin typeface="Calibri"/>
            <a:ea typeface="Calibri" charset="0"/>
            <a:cs typeface="Calibri" charset="0"/>
          </a:endParaRPr>
        </a:p>
      </dgm:t>
    </dgm:pt>
    <dgm:pt modelId="{94E190C2-DE76-4E92-9B8B-12C8AC85398D}" type="parTrans" cxnId="{DA65D739-98AB-49B5-B28F-78D06B43157F}">
      <dgm:prSet/>
      <dgm:spPr/>
      <dgm:t>
        <a:bodyPr/>
        <a:lstStyle/>
        <a:p>
          <a:endParaRPr lang="en-US"/>
        </a:p>
      </dgm:t>
    </dgm:pt>
    <dgm:pt modelId="{B3783AFC-A7BD-4A0E-8A53-49FBB33EB50F}" type="sibTrans" cxnId="{DA65D739-98AB-49B5-B28F-78D06B43157F}">
      <dgm:prSet/>
      <dgm:spPr/>
      <dgm:t>
        <a:bodyPr/>
        <a:lstStyle/>
        <a:p>
          <a:endParaRPr lang="en-US"/>
        </a:p>
      </dgm:t>
    </dgm:pt>
    <dgm:pt modelId="{13416990-6629-4AE4-B0B2-7DE8418884DB}">
      <dgm:prSet/>
      <dgm:spPr/>
      <dgm:t>
        <a:bodyPr/>
        <a:lstStyle/>
        <a:p>
          <a:pPr rtl="0"/>
          <a:r>
            <a:rPr lang="en-US" dirty="0">
              <a:latin typeface="+mj-lt"/>
              <a:ea typeface="Calibri" charset="0"/>
              <a:cs typeface="Calibri"/>
            </a:rPr>
            <a:t>Effective Communication</a:t>
          </a:r>
        </a:p>
      </dgm:t>
    </dgm:pt>
    <dgm:pt modelId="{180D8207-97DB-48B4-AFB6-E1571502D51D}" type="parTrans" cxnId="{88C7DEFE-ACEF-4A9F-B154-781CBBFCBE18}">
      <dgm:prSet/>
      <dgm:spPr/>
      <dgm:t>
        <a:bodyPr/>
        <a:lstStyle/>
        <a:p>
          <a:endParaRPr lang="en-US"/>
        </a:p>
      </dgm:t>
    </dgm:pt>
    <dgm:pt modelId="{355D6E8A-518E-4B49-955A-8C7CE0CBDA24}" type="sibTrans" cxnId="{88C7DEFE-ACEF-4A9F-B154-781CBBFCBE18}">
      <dgm:prSet/>
      <dgm:spPr/>
      <dgm:t>
        <a:bodyPr/>
        <a:lstStyle/>
        <a:p>
          <a:endParaRPr lang="en-US"/>
        </a:p>
      </dgm:t>
    </dgm:pt>
    <dgm:pt modelId="{8FE81FEC-2664-411F-AEB3-065F29F52751}">
      <dgm:prSet custT="1"/>
      <dgm:spPr/>
      <dgm:t>
        <a:bodyPr lIns="182880" tIns="182880" rIns="182880" bIns="182880"/>
        <a:lstStyle/>
        <a:p>
          <a:pPr marL="0" rtl="0">
            <a:lnSpc>
              <a:spcPct val="100000"/>
            </a:lnSpc>
            <a:buNone/>
          </a:pPr>
          <a:r>
            <a:rPr lang="en-US" sz="1600" b="0" i="0" dirty="0">
              <a:solidFill>
                <a:schemeClr val="tx2"/>
              </a:solidFill>
              <a:latin typeface="Posterama"/>
            </a:rPr>
            <a:t>Exchanging ideas, thoughts, opinions, knowledge</a:t>
          </a:r>
          <a:r>
            <a:rPr lang="en-US" sz="1600" b="0" i="0" dirty="0">
              <a:solidFill>
                <a:schemeClr val="tx2"/>
              </a:solidFill>
            </a:rPr>
            <a:t>, </a:t>
          </a:r>
          <a:r>
            <a:rPr lang="en-US" sz="1600" b="0" i="0" dirty="0">
              <a:solidFill>
                <a:schemeClr val="tx2"/>
              </a:solidFill>
              <a:latin typeface="Posterama"/>
            </a:rPr>
            <a:t>and data so the</a:t>
          </a:r>
          <a:r>
            <a:rPr lang="en-US" sz="1600" b="0" i="0" dirty="0">
              <a:solidFill>
                <a:schemeClr val="tx2"/>
              </a:solidFill>
            </a:rPr>
            <a:t> </a:t>
          </a:r>
          <a:r>
            <a:rPr lang="en-US" sz="1600" b="0" i="0" dirty="0">
              <a:solidFill>
                <a:schemeClr val="tx2"/>
              </a:solidFill>
              <a:latin typeface="Posterama"/>
            </a:rPr>
            <a:t>message is received and understood with clarity and purpose</a:t>
          </a:r>
          <a:r>
            <a:rPr lang="en-US" sz="1600" dirty="0">
              <a:solidFill>
                <a:schemeClr val="tx2"/>
              </a:solidFill>
              <a:latin typeface="Posterama"/>
              <a:ea typeface="Calibri" charset="0"/>
              <a:cs typeface="Posterama"/>
            </a:rPr>
            <a:t>.</a:t>
          </a:r>
          <a:endParaRPr lang="en-US" sz="1600" dirty="0">
            <a:solidFill>
              <a:schemeClr val="tx2"/>
            </a:solidFill>
            <a:latin typeface="Calibri"/>
            <a:ea typeface="Calibri" charset="0"/>
            <a:cs typeface="Calibri"/>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4FEBE1E3-F04E-43DC-BCCC-AF44D57D67AB}">
      <dgm:prSet phldr="0"/>
      <dgm:spPr/>
      <dgm:t>
        <a:bodyPr/>
        <a:lstStyle/>
        <a:p>
          <a:pPr marL="0">
            <a:lnSpc>
              <a:spcPct val="100000"/>
            </a:lnSpc>
          </a:pPr>
          <a:r>
            <a:rPr lang="en-US" dirty="0">
              <a:latin typeface="Posterama"/>
              <a:cs typeface="Posterama"/>
            </a:rPr>
            <a:t>Participation</a:t>
          </a:r>
        </a:p>
      </dgm:t>
    </dgm:pt>
    <dgm:pt modelId="{902B64AA-C54C-4346-AB02-B3102986C7C9}" type="parTrans" cxnId="{70E581DB-B9FD-4840-9441-5887ABD2EE80}">
      <dgm:prSet/>
      <dgm:spPr/>
    </dgm:pt>
    <dgm:pt modelId="{50B6B071-04E0-426C-8E66-3F80A208B4CA}" type="sibTrans" cxnId="{70E581DB-B9FD-4840-9441-5887ABD2EE80}">
      <dgm:prSet/>
      <dgm:spPr/>
    </dgm:pt>
    <dgm:pt modelId="{11DD87D9-DFF6-47D1-A7C1-403E6DD71979}">
      <dgm:prSet phldr="0"/>
      <dgm:spPr/>
      <dgm:t>
        <a:bodyPr/>
        <a:lstStyle/>
        <a:p>
          <a:pPr marL="0" rtl="0">
            <a:lnSpc>
              <a:spcPct val="100000"/>
            </a:lnSpc>
          </a:pPr>
          <a:r>
            <a:rPr lang="en-US" dirty="0">
              <a:solidFill>
                <a:schemeClr val="tx2"/>
              </a:solidFill>
              <a:latin typeface="Posterama"/>
              <a:cs typeface="Posterama"/>
            </a:rPr>
            <a:t>Be a team player, ready and able to support the crew.</a:t>
          </a:r>
        </a:p>
      </dgm:t>
    </dgm:pt>
    <dgm:pt modelId="{46866694-F6F1-4335-9843-ED0946AF935F}" type="parTrans" cxnId="{553F2EB3-CCEC-4CF1-8E30-E7CAE3F0C893}">
      <dgm:prSet/>
      <dgm:spPr/>
    </dgm:pt>
    <dgm:pt modelId="{DB5C80B2-BEE4-4B53-B929-6EA71931EF5A}" type="sibTrans" cxnId="{553F2EB3-CCEC-4CF1-8E30-E7CAE3F0C893}">
      <dgm:prSet/>
      <dgm:spPr/>
    </dgm:pt>
    <dgm:pt modelId="{4039D785-72F3-4391-AD78-872FDF8B60E2}">
      <dgm:prSet phldr="0"/>
      <dgm:spPr/>
      <dgm:t>
        <a:bodyPr/>
        <a:lstStyle/>
        <a:p>
          <a:pPr marL="0">
            <a:lnSpc>
              <a:spcPct val="100000"/>
            </a:lnSpc>
          </a:pPr>
          <a:r>
            <a:rPr lang="en-US" dirty="0">
              <a:latin typeface="Posterama"/>
              <a:cs typeface="Posterama"/>
            </a:rPr>
            <a:t>Dependability</a:t>
          </a:r>
        </a:p>
      </dgm:t>
    </dgm:pt>
    <dgm:pt modelId="{EE4148EE-726A-4FE5-824C-84BBCCB6A9FF}" type="parTrans" cxnId="{15BB24D2-EF71-4689-B335-3EAE39500FDA}">
      <dgm:prSet/>
      <dgm:spPr/>
    </dgm:pt>
    <dgm:pt modelId="{B8062DFB-F50C-4A6D-9FED-891EB7B4D19E}" type="sibTrans" cxnId="{15BB24D2-EF71-4689-B335-3EAE39500FDA}">
      <dgm:prSet/>
      <dgm:spPr/>
    </dgm:pt>
    <dgm:pt modelId="{C68FBDB1-EBBE-4F2B-95CB-BEC604C00989}">
      <dgm:prSet phldr="0"/>
      <dgm:spPr/>
      <dgm:t>
        <a:bodyPr/>
        <a:lstStyle/>
        <a:p>
          <a:pPr marL="0" rtl="0">
            <a:lnSpc>
              <a:spcPct val="100000"/>
            </a:lnSpc>
          </a:pPr>
          <a:r>
            <a:rPr lang="en-US" dirty="0">
              <a:solidFill>
                <a:schemeClr val="tx2"/>
              </a:solidFill>
              <a:latin typeface="Posterama"/>
              <a:cs typeface="Posterama"/>
            </a:rPr>
            <a:t>Doing what we say we are going to do, when we say we are going to do it.</a:t>
          </a:r>
        </a:p>
      </dgm:t>
    </dgm:pt>
    <dgm:pt modelId="{33208FA5-C354-4949-A534-0CFD05D7383D}" type="parTrans" cxnId="{C72CE260-9C93-4BA3-8AFE-253B862A82D3}">
      <dgm:prSet/>
      <dgm:spPr/>
    </dgm:pt>
    <dgm:pt modelId="{EB45BFE8-92B4-4B44-AF1F-E8FDECA5A358}" type="sibTrans" cxnId="{C72CE260-9C93-4BA3-8AFE-253B862A82D3}">
      <dgm:prSet/>
      <dgm:spPr/>
    </dgm:pt>
    <dgm:pt modelId="{883BECD7-FBB7-4491-A25F-C53B307B52EF}">
      <dgm:prSet phldr="0"/>
      <dgm:spPr/>
      <dgm:t>
        <a:bodyPr/>
        <a:lstStyle/>
        <a:p>
          <a:pPr marL="0">
            <a:lnSpc>
              <a:spcPct val="100000"/>
            </a:lnSpc>
          </a:pPr>
          <a:r>
            <a:rPr lang="en-US" dirty="0">
              <a:latin typeface="Posterama"/>
              <a:cs typeface="Posterama"/>
            </a:rPr>
            <a:t>Cooperation</a:t>
          </a:r>
        </a:p>
      </dgm:t>
    </dgm:pt>
    <dgm:pt modelId="{0BCCD28A-02F2-4505-B4AA-353A97ABCB5E}" type="parTrans" cxnId="{BA7A80B5-BB50-4CCE-99DD-069E15CB0042}">
      <dgm:prSet/>
      <dgm:spPr/>
    </dgm:pt>
    <dgm:pt modelId="{EC8A4A84-B8CB-4E16-86EC-7D088F866F09}" type="sibTrans" cxnId="{BA7A80B5-BB50-4CCE-99DD-069E15CB0042}">
      <dgm:prSet/>
      <dgm:spPr/>
    </dgm:pt>
    <dgm:pt modelId="{5BD56282-0A42-4FE2-8D61-919E837D0623}">
      <dgm:prSet phldr="0"/>
      <dgm:spPr/>
      <dgm:t>
        <a:bodyPr/>
        <a:lstStyle/>
        <a:p>
          <a:pPr marL="0" rtl="0">
            <a:lnSpc>
              <a:spcPct val="100000"/>
            </a:lnSpc>
          </a:pPr>
          <a:r>
            <a:rPr lang="en-US" dirty="0">
              <a:solidFill>
                <a:schemeClr val="tx2"/>
              </a:solidFill>
              <a:latin typeface="Posterama"/>
              <a:cs typeface="Posterama"/>
            </a:rPr>
            <a:t>Work jointly toward the same end.</a:t>
          </a:r>
        </a:p>
      </dgm:t>
    </dgm:pt>
    <dgm:pt modelId="{0DE61DD8-D0CF-419D-81BB-FFF69F47EE51}" type="parTrans" cxnId="{CACE7F60-5EFC-4DCD-8976-FEF19268256F}">
      <dgm:prSet/>
      <dgm:spPr/>
    </dgm:pt>
    <dgm:pt modelId="{804DFF1A-08DC-489C-A4E1-A0547E65C4F2}" type="sibTrans" cxnId="{CACE7F60-5EFC-4DCD-8976-FEF19268256F}">
      <dgm:prSet/>
      <dgm:spPr/>
    </dgm:pt>
    <dgm:pt modelId="{3F44D27E-9B71-4453-9137-591643A9DEE0}">
      <dgm:prSet phldr="0"/>
      <dgm:spPr/>
      <dgm:t>
        <a:bodyPr/>
        <a:lstStyle/>
        <a:p>
          <a:pPr marL="0">
            <a:lnSpc>
              <a:spcPct val="100000"/>
            </a:lnSpc>
          </a:pPr>
          <a:r>
            <a:rPr lang="en-US" dirty="0">
              <a:latin typeface="Posterama"/>
              <a:cs typeface="Posterama"/>
            </a:rPr>
            <a:t>Compromise</a:t>
          </a:r>
        </a:p>
      </dgm:t>
    </dgm:pt>
    <dgm:pt modelId="{797F39AD-95C3-42AB-BD3E-63278E82C6DF}" type="parTrans" cxnId="{9E31DE94-D885-4D55-A833-98C95EF0E958}">
      <dgm:prSet/>
      <dgm:spPr/>
    </dgm:pt>
    <dgm:pt modelId="{A12E7108-6A01-4D34-8F79-048012DFA4A6}" type="sibTrans" cxnId="{9E31DE94-D885-4D55-A833-98C95EF0E958}">
      <dgm:prSet/>
      <dgm:spPr/>
    </dgm:pt>
    <dgm:pt modelId="{415C6046-A881-4C33-AE54-690FA8CB4554}">
      <dgm:prSet phldr="0"/>
      <dgm:spPr/>
      <dgm:t>
        <a:bodyPr/>
        <a:lstStyle/>
        <a:p>
          <a:pPr marL="0" rtl="0">
            <a:lnSpc>
              <a:spcPct val="100000"/>
            </a:lnSpc>
          </a:pPr>
          <a:r>
            <a:rPr lang="en-US" dirty="0">
              <a:solidFill>
                <a:schemeClr val="tx2"/>
              </a:solidFill>
              <a:latin typeface="Posterama"/>
              <a:cs typeface="Posterama"/>
            </a:rPr>
            <a:t>Being flexible and able to meet in the middle to resolve conflict.</a:t>
          </a:r>
        </a:p>
      </dgm:t>
    </dgm:pt>
    <dgm:pt modelId="{4F3B4998-424E-466C-8C22-4A4E22B640C4}" type="parTrans" cxnId="{010BC84F-F403-4EAE-A712-15C5160BBD84}">
      <dgm:prSet/>
      <dgm:spPr/>
    </dgm:pt>
    <dgm:pt modelId="{AA363D8D-6061-4159-9642-11584BED3858}" type="sibTrans" cxnId="{010BC84F-F403-4EAE-A712-15C5160BBD84}">
      <dgm:prSet/>
      <dgm:spPr/>
    </dgm:pt>
    <dgm:pt modelId="{E079CD4B-8D8F-46D0-84E2-6EAF9FBFC11E}">
      <dgm:prSet phldr="0"/>
      <dgm:spPr/>
      <dgm:t>
        <a:bodyPr/>
        <a:lstStyle/>
        <a:p>
          <a:pPr marL="0" rtl="0">
            <a:lnSpc>
              <a:spcPct val="100000"/>
            </a:lnSpc>
          </a:pPr>
          <a:r>
            <a:rPr lang="en-US" dirty="0">
              <a:solidFill>
                <a:schemeClr val="tx2"/>
              </a:solidFill>
              <a:latin typeface="Posterama"/>
              <a:cs typeface="Posterama"/>
            </a:rPr>
            <a:t>Achieving maximum Productivity with minimum wasted effort or expense.</a:t>
          </a:r>
        </a:p>
      </dgm:t>
    </dgm:pt>
    <dgm:pt modelId="{7B0280DF-B940-40E9-9D16-89D051AAF3FC}" type="parTrans" cxnId="{6BE6E9B6-1F8B-4E8C-B634-6B906877C204}">
      <dgm:prSet/>
      <dgm:spPr/>
    </dgm:pt>
    <dgm:pt modelId="{1047C801-3889-42FD-9A85-730CCDB5D80B}" type="sibTrans" cxnId="{6BE6E9B6-1F8B-4E8C-B634-6B906877C204}">
      <dgm:prSet/>
      <dgm:spPr/>
    </dgm:pt>
    <dgm:pt modelId="{43BFA491-29DD-42AF-AD9D-D6D9157EC8B5}">
      <dgm:prSet phldr="0"/>
      <dgm:spPr/>
      <dgm:t>
        <a:bodyPr/>
        <a:lstStyle/>
        <a:p>
          <a:pPr marL="0" rtl="0">
            <a:lnSpc>
              <a:spcPct val="100000"/>
            </a:lnSpc>
          </a:pPr>
          <a:r>
            <a:rPr lang="en-US" dirty="0">
              <a:latin typeface="Posterama"/>
              <a:cs typeface="Posterama"/>
            </a:rPr>
            <a:t>Efficiency</a:t>
          </a:r>
        </a:p>
      </dgm:t>
    </dgm:pt>
    <dgm:pt modelId="{D6AE7156-B5DB-492E-BE85-FB8C0BA7D24B}" type="parTrans" cxnId="{384A9D46-3FBA-4F77-B537-F732B16B603F}">
      <dgm:prSet/>
      <dgm:spPr/>
    </dgm:pt>
    <dgm:pt modelId="{88229027-9D90-4968-9DEB-8EEB8968957E}" type="sibTrans" cxnId="{384A9D46-3FBA-4F77-B537-F732B16B603F}">
      <dgm:prSet/>
      <dgm:spPr/>
    </dgm:pt>
    <dgm:pt modelId="{3D7BE6BA-8F37-4858-8117-6E6CA213154E}" type="pres">
      <dgm:prSet presAssocID="{0DD8915E-DC14-41D6-9BB5-F49E1C265163}" presName="Name0" presStyleCnt="0">
        <dgm:presLayoutVars>
          <dgm:dir/>
          <dgm:animLvl val="lvl"/>
          <dgm:resizeHandles val="exact"/>
        </dgm:presLayoutVars>
      </dgm:prSet>
      <dgm:spPr/>
    </dgm:pt>
    <dgm:pt modelId="{D99A9A23-B968-44F4-9FBA-96EF85F527E0}" type="pres">
      <dgm:prSet presAssocID="{CEA68BC1-0214-475A-AAEB-F2C106BEDF3D}" presName="linNode" presStyleCnt="0"/>
      <dgm:spPr/>
    </dgm:pt>
    <dgm:pt modelId="{E736C5D1-FBCB-4C47-9596-7564D590B527}" type="pres">
      <dgm:prSet presAssocID="{CEA68BC1-0214-475A-AAEB-F2C106BEDF3D}" presName="parentText" presStyleLbl="node1" presStyleIdx="0" presStyleCnt="10">
        <dgm:presLayoutVars>
          <dgm:chMax val="1"/>
          <dgm:bulletEnabled val="1"/>
        </dgm:presLayoutVars>
      </dgm:prSet>
      <dgm:spPr/>
    </dgm:pt>
    <dgm:pt modelId="{5EA098DF-B670-4214-87E3-99820D92CE8E}" type="pres">
      <dgm:prSet presAssocID="{CEA68BC1-0214-475A-AAEB-F2C106BEDF3D}" presName="descendantText" presStyleLbl="alignAccFollowNode1" presStyleIdx="0" presStyleCnt="10">
        <dgm:presLayoutVars>
          <dgm:bulletEnabled val="1"/>
        </dgm:presLayoutVars>
      </dgm:prSet>
      <dgm:spPr/>
    </dgm:pt>
    <dgm:pt modelId="{6678AA5B-357C-4848-9C76-283A653E73A6}" type="pres">
      <dgm:prSet presAssocID="{D52D63DB-7300-43C9-9B4D-DCAB119753ED}" presName="sp" presStyleCnt="0"/>
      <dgm:spPr/>
    </dgm:pt>
    <dgm:pt modelId="{2AD66F97-4FC8-467A-A5F4-621A375AEF7E}" type="pres">
      <dgm:prSet presAssocID="{57B30C7E-2C98-474C-972A-4A9F013596F6}" presName="linNode" presStyleCnt="0"/>
      <dgm:spPr/>
    </dgm:pt>
    <dgm:pt modelId="{4EB4939F-83B5-4982-9C22-32D2FB28B057}" type="pres">
      <dgm:prSet presAssocID="{57B30C7E-2C98-474C-972A-4A9F013596F6}" presName="parentText" presStyleLbl="node1" presStyleIdx="1" presStyleCnt="10">
        <dgm:presLayoutVars>
          <dgm:chMax val="1"/>
          <dgm:bulletEnabled val="1"/>
        </dgm:presLayoutVars>
      </dgm:prSet>
      <dgm:spPr/>
    </dgm:pt>
    <dgm:pt modelId="{7639EEDD-9DD7-4D00-8230-39186D1F6382}" type="pres">
      <dgm:prSet presAssocID="{57B30C7E-2C98-474C-972A-4A9F013596F6}" presName="descendantText" presStyleLbl="alignAccFollowNode1" presStyleIdx="1" presStyleCnt="10">
        <dgm:presLayoutVars>
          <dgm:bulletEnabled val="1"/>
        </dgm:presLayoutVars>
      </dgm:prSet>
      <dgm:spPr/>
    </dgm:pt>
    <dgm:pt modelId="{E96E3622-D00F-4C24-9935-9DEE3D4AA8CC}" type="pres">
      <dgm:prSet presAssocID="{7F14057D-1A20-4F64-A110-C77AC5F00602}" presName="sp" presStyleCnt="0"/>
      <dgm:spPr/>
    </dgm:pt>
    <dgm:pt modelId="{4E79E579-1D08-478B-AEB6-6B51F1E73050}" type="pres">
      <dgm:prSet presAssocID="{0A954AA6-C6B0-4271-8792-CCCE30CE7D69}" presName="linNode" presStyleCnt="0"/>
      <dgm:spPr/>
    </dgm:pt>
    <dgm:pt modelId="{26682DB0-0023-49E4-B47C-0FB9EBA50E5F}" type="pres">
      <dgm:prSet presAssocID="{0A954AA6-C6B0-4271-8792-CCCE30CE7D69}" presName="parentText" presStyleLbl="node1" presStyleIdx="2" presStyleCnt="10">
        <dgm:presLayoutVars>
          <dgm:chMax val="1"/>
          <dgm:bulletEnabled val="1"/>
        </dgm:presLayoutVars>
      </dgm:prSet>
      <dgm:spPr/>
    </dgm:pt>
    <dgm:pt modelId="{C8444BB5-594A-4D46-A513-FF73E404C22B}" type="pres">
      <dgm:prSet presAssocID="{0A954AA6-C6B0-4271-8792-CCCE30CE7D69}" presName="descendantText" presStyleLbl="alignAccFollowNode1" presStyleIdx="2" presStyleCnt="10">
        <dgm:presLayoutVars>
          <dgm:bulletEnabled val="1"/>
        </dgm:presLayoutVars>
      </dgm:prSet>
      <dgm:spPr/>
    </dgm:pt>
    <dgm:pt modelId="{252B2778-B711-4E10-9169-AA412FD00D77}" type="pres">
      <dgm:prSet presAssocID="{7635DF39-FFCE-4F67-A43A-C3F7B847830D}" presName="sp" presStyleCnt="0"/>
      <dgm:spPr/>
    </dgm:pt>
    <dgm:pt modelId="{D2705050-1D4D-4B9A-84AC-152132E504DA}" type="pres">
      <dgm:prSet presAssocID="{1E1BD5C7-7E98-4E9C-980A-6231C710F86D}" presName="linNode" presStyleCnt="0"/>
      <dgm:spPr/>
    </dgm:pt>
    <dgm:pt modelId="{25BC46C2-BB20-4CA3-981B-16A850711CCB}" type="pres">
      <dgm:prSet presAssocID="{1E1BD5C7-7E98-4E9C-980A-6231C710F86D}" presName="parentText" presStyleLbl="node1" presStyleIdx="3" presStyleCnt="10">
        <dgm:presLayoutVars>
          <dgm:chMax val="1"/>
          <dgm:bulletEnabled val="1"/>
        </dgm:presLayoutVars>
      </dgm:prSet>
      <dgm:spPr/>
    </dgm:pt>
    <dgm:pt modelId="{807A5623-BD69-45DD-9C66-EE318065AD8C}" type="pres">
      <dgm:prSet presAssocID="{1E1BD5C7-7E98-4E9C-980A-6231C710F86D}" presName="descendantText" presStyleLbl="alignAccFollowNode1" presStyleIdx="3" presStyleCnt="10">
        <dgm:presLayoutVars>
          <dgm:bulletEnabled val="1"/>
        </dgm:presLayoutVars>
      </dgm:prSet>
      <dgm:spPr/>
    </dgm:pt>
    <dgm:pt modelId="{3497D2F9-0E2E-49EF-841A-B1886D528B37}" type="pres">
      <dgm:prSet presAssocID="{BDC49242-DD3A-494A-A4AF-E750AD6D3DAB}" presName="sp" presStyleCnt="0"/>
      <dgm:spPr/>
    </dgm:pt>
    <dgm:pt modelId="{4FE4198C-CB82-4E1C-9134-0B945BDC0188}" type="pres">
      <dgm:prSet presAssocID="{13416990-6629-4AE4-B0B2-7DE8418884DB}" presName="linNode" presStyleCnt="0"/>
      <dgm:spPr/>
    </dgm:pt>
    <dgm:pt modelId="{064F3DC4-768D-4BF2-868F-F053E2153F1E}" type="pres">
      <dgm:prSet presAssocID="{13416990-6629-4AE4-B0B2-7DE8418884DB}" presName="parentText" presStyleLbl="node1" presStyleIdx="4" presStyleCnt="10">
        <dgm:presLayoutVars>
          <dgm:chMax val="1"/>
          <dgm:bulletEnabled val="1"/>
        </dgm:presLayoutVars>
      </dgm:prSet>
      <dgm:spPr/>
    </dgm:pt>
    <dgm:pt modelId="{95017971-B1DF-4602-A0EE-132E2E125764}" type="pres">
      <dgm:prSet presAssocID="{13416990-6629-4AE4-B0B2-7DE8418884DB}" presName="descendantText" presStyleLbl="alignAccFollowNode1" presStyleIdx="4" presStyleCnt="10">
        <dgm:presLayoutVars>
          <dgm:bulletEnabled val="1"/>
        </dgm:presLayoutVars>
      </dgm:prSet>
      <dgm:spPr/>
    </dgm:pt>
    <dgm:pt modelId="{B429B20B-247D-48BB-8806-D881FDEED99B}" type="pres">
      <dgm:prSet presAssocID="{355D6E8A-518E-4B49-955A-8C7CE0CBDA24}" presName="sp" presStyleCnt="0"/>
      <dgm:spPr/>
    </dgm:pt>
    <dgm:pt modelId="{2FE62D7E-0A25-4130-997F-EB91060696CE}" type="pres">
      <dgm:prSet presAssocID="{4FEBE1E3-F04E-43DC-BCCC-AF44D57D67AB}" presName="linNode" presStyleCnt="0"/>
      <dgm:spPr/>
    </dgm:pt>
    <dgm:pt modelId="{834BF1CE-C9B2-4AE9-9EAD-0587F099A31E}" type="pres">
      <dgm:prSet presAssocID="{4FEBE1E3-F04E-43DC-BCCC-AF44D57D67AB}" presName="parentText" presStyleLbl="node1" presStyleIdx="5" presStyleCnt="10">
        <dgm:presLayoutVars>
          <dgm:chMax val="1"/>
          <dgm:bulletEnabled val="1"/>
        </dgm:presLayoutVars>
      </dgm:prSet>
      <dgm:spPr/>
    </dgm:pt>
    <dgm:pt modelId="{4D7FC961-5D71-4DB9-8BFD-B8D651F58C09}" type="pres">
      <dgm:prSet presAssocID="{4FEBE1E3-F04E-43DC-BCCC-AF44D57D67AB}" presName="descendantText" presStyleLbl="alignAccFollowNode1" presStyleIdx="5" presStyleCnt="10">
        <dgm:presLayoutVars>
          <dgm:bulletEnabled val="1"/>
        </dgm:presLayoutVars>
      </dgm:prSet>
      <dgm:spPr/>
    </dgm:pt>
    <dgm:pt modelId="{03795F86-B853-412C-A108-7FE97149C432}" type="pres">
      <dgm:prSet presAssocID="{50B6B071-04E0-426C-8E66-3F80A208B4CA}" presName="sp" presStyleCnt="0"/>
      <dgm:spPr/>
    </dgm:pt>
    <dgm:pt modelId="{6D7BF319-C949-40B7-9486-9214A68A19D4}" type="pres">
      <dgm:prSet presAssocID="{4039D785-72F3-4391-AD78-872FDF8B60E2}" presName="linNode" presStyleCnt="0"/>
      <dgm:spPr/>
    </dgm:pt>
    <dgm:pt modelId="{FCD82250-423C-412E-9171-6F5663161E10}" type="pres">
      <dgm:prSet presAssocID="{4039D785-72F3-4391-AD78-872FDF8B60E2}" presName="parentText" presStyleLbl="node1" presStyleIdx="6" presStyleCnt="10">
        <dgm:presLayoutVars>
          <dgm:chMax val="1"/>
          <dgm:bulletEnabled val="1"/>
        </dgm:presLayoutVars>
      </dgm:prSet>
      <dgm:spPr/>
    </dgm:pt>
    <dgm:pt modelId="{6A6B6F32-29D9-49FA-A22B-57A371628612}" type="pres">
      <dgm:prSet presAssocID="{4039D785-72F3-4391-AD78-872FDF8B60E2}" presName="descendantText" presStyleLbl="alignAccFollowNode1" presStyleIdx="6" presStyleCnt="10">
        <dgm:presLayoutVars>
          <dgm:bulletEnabled val="1"/>
        </dgm:presLayoutVars>
      </dgm:prSet>
      <dgm:spPr/>
    </dgm:pt>
    <dgm:pt modelId="{1D1FC990-8477-41D9-9B22-3717117EE9A9}" type="pres">
      <dgm:prSet presAssocID="{B8062DFB-F50C-4A6D-9FED-891EB7B4D19E}" presName="sp" presStyleCnt="0"/>
      <dgm:spPr/>
    </dgm:pt>
    <dgm:pt modelId="{F0AB5924-4435-45B9-9FC6-D74C4FB3E8F8}" type="pres">
      <dgm:prSet presAssocID="{883BECD7-FBB7-4491-A25F-C53B307B52EF}" presName="linNode" presStyleCnt="0"/>
      <dgm:spPr/>
    </dgm:pt>
    <dgm:pt modelId="{70327B9B-F687-4940-8B4E-B20AED9DE202}" type="pres">
      <dgm:prSet presAssocID="{883BECD7-FBB7-4491-A25F-C53B307B52EF}" presName="parentText" presStyleLbl="node1" presStyleIdx="7" presStyleCnt="10">
        <dgm:presLayoutVars>
          <dgm:chMax val="1"/>
          <dgm:bulletEnabled val="1"/>
        </dgm:presLayoutVars>
      </dgm:prSet>
      <dgm:spPr/>
    </dgm:pt>
    <dgm:pt modelId="{EC55CBB3-8A38-4F79-90B5-0FE5100CB95C}" type="pres">
      <dgm:prSet presAssocID="{883BECD7-FBB7-4491-A25F-C53B307B52EF}" presName="descendantText" presStyleLbl="alignAccFollowNode1" presStyleIdx="7" presStyleCnt="10">
        <dgm:presLayoutVars>
          <dgm:bulletEnabled val="1"/>
        </dgm:presLayoutVars>
      </dgm:prSet>
      <dgm:spPr/>
    </dgm:pt>
    <dgm:pt modelId="{2919DD81-B600-4534-9ACE-E7626B624E90}" type="pres">
      <dgm:prSet presAssocID="{EC8A4A84-B8CB-4E16-86EC-7D088F866F09}" presName="sp" presStyleCnt="0"/>
      <dgm:spPr/>
    </dgm:pt>
    <dgm:pt modelId="{31074AD9-D955-433C-9AD1-313773202729}" type="pres">
      <dgm:prSet presAssocID="{3F44D27E-9B71-4453-9137-591643A9DEE0}" presName="linNode" presStyleCnt="0"/>
      <dgm:spPr/>
    </dgm:pt>
    <dgm:pt modelId="{A16FC6AA-09FF-412F-8C79-DB16FA203719}" type="pres">
      <dgm:prSet presAssocID="{3F44D27E-9B71-4453-9137-591643A9DEE0}" presName="parentText" presStyleLbl="node1" presStyleIdx="8" presStyleCnt="10">
        <dgm:presLayoutVars>
          <dgm:chMax val="1"/>
          <dgm:bulletEnabled val="1"/>
        </dgm:presLayoutVars>
      </dgm:prSet>
      <dgm:spPr/>
    </dgm:pt>
    <dgm:pt modelId="{F05130C1-2095-4E1A-BB35-5B57B13F11AE}" type="pres">
      <dgm:prSet presAssocID="{3F44D27E-9B71-4453-9137-591643A9DEE0}" presName="descendantText" presStyleLbl="alignAccFollowNode1" presStyleIdx="8" presStyleCnt="10">
        <dgm:presLayoutVars>
          <dgm:bulletEnabled val="1"/>
        </dgm:presLayoutVars>
      </dgm:prSet>
      <dgm:spPr/>
    </dgm:pt>
    <dgm:pt modelId="{61216E3B-668F-4BBD-859E-1B2A29B5C490}" type="pres">
      <dgm:prSet presAssocID="{A12E7108-6A01-4D34-8F79-048012DFA4A6}" presName="sp" presStyleCnt="0"/>
      <dgm:spPr/>
    </dgm:pt>
    <dgm:pt modelId="{9E26D790-7C6E-450E-A00C-42BE46D6784F}" type="pres">
      <dgm:prSet presAssocID="{43BFA491-29DD-42AF-AD9D-D6D9157EC8B5}" presName="linNode" presStyleCnt="0"/>
      <dgm:spPr/>
    </dgm:pt>
    <dgm:pt modelId="{B59B315E-19A5-474E-807D-69971D8FC94F}" type="pres">
      <dgm:prSet presAssocID="{43BFA491-29DD-42AF-AD9D-D6D9157EC8B5}" presName="parentText" presStyleLbl="node1" presStyleIdx="9" presStyleCnt="10">
        <dgm:presLayoutVars>
          <dgm:chMax val="1"/>
          <dgm:bulletEnabled val="1"/>
        </dgm:presLayoutVars>
      </dgm:prSet>
      <dgm:spPr/>
    </dgm:pt>
    <dgm:pt modelId="{3C005E99-6D8F-4555-9B76-4FAA9A26BF0A}" type="pres">
      <dgm:prSet presAssocID="{43BFA491-29DD-42AF-AD9D-D6D9157EC8B5}" presName="descendantText" presStyleLbl="alignAccFollowNode1" presStyleIdx="9" presStyleCnt="10">
        <dgm:presLayoutVars>
          <dgm:bulletEnabled val="1"/>
        </dgm:presLayoutVars>
      </dgm:prSet>
      <dgm:spPr/>
    </dgm:pt>
  </dgm:ptLst>
  <dgm:cxnLst>
    <dgm:cxn modelId="{D992EA01-2FE4-498A-8AEA-678E91DF40EC}" type="presOf" srcId="{883BECD7-FBB7-4491-A25F-C53B307B52EF}" destId="{70327B9B-F687-4940-8B4E-B20AED9DE202}" srcOrd="0" destOrd="0" presId="urn:microsoft.com/office/officeart/2005/8/layout/vList5"/>
    <dgm:cxn modelId="{4A7F6715-186E-49A7-B901-131CC9610C6D}" srcId="{0DD8915E-DC14-41D6-9BB5-F49E1C265163}" destId="{CEA68BC1-0214-475A-AAEB-F2C106BEDF3D}" srcOrd="0" destOrd="0" parTransId="{D39F5498-D166-4D4F-959E-220D13F281F2}" sibTransId="{D52D63DB-7300-43C9-9B4D-DCAB119753ED}"/>
    <dgm:cxn modelId="{B23C0316-7190-494A-97B7-6E7ED8DD1079}" type="presOf" srcId="{4039D785-72F3-4391-AD78-872FDF8B60E2}" destId="{FCD82250-423C-412E-9171-6F5663161E10}" srcOrd="0" destOrd="0" presId="urn:microsoft.com/office/officeart/2005/8/layout/vList5"/>
    <dgm:cxn modelId="{A3CA5419-B54B-4A15-921D-11A60A88DB4B}" type="presOf" srcId="{838BD54C-88AD-40D7-AF5F-AB65EB0898A5}" destId="{C8444BB5-594A-4D46-A513-FF73E404C22B}" srcOrd="0" destOrd="0" presId="urn:microsoft.com/office/officeart/2005/8/layout/vList5"/>
    <dgm:cxn modelId="{E4D77A19-FE43-45EF-9C9B-ADBDF9B0DB46}" type="presOf" srcId="{8FE81FEC-2664-411F-AEB3-065F29F52751}" destId="{95017971-B1DF-4602-A0EE-132E2E125764}" srcOrd="0" destOrd="0" presId="urn:microsoft.com/office/officeart/2005/8/layout/vList5"/>
    <dgm:cxn modelId="{FCAB561A-0FDB-4E7F-80B7-1285C715986A}" type="presOf" srcId="{13416990-6629-4AE4-B0B2-7DE8418884DB}" destId="{064F3DC4-768D-4BF2-868F-F053E2153F1E}" srcOrd="0" destOrd="0" presId="urn:microsoft.com/office/officeart/2005/8/layout/vList5"/>
    <dgm:cxn modelId="{13126A2F-129D-4762-93CF-9798949EB589}" srcId="{0DD8915E-DC14-41D6-9BB5-F49E1C265163}" destId="{57B30C7E-2C98-474C-972A-4A9F013596F6}" srcOrd="1" destOrd="0" parTransId="{3C56CB1B-7905-41E8-90E6-A55A14BA7821}" sibTransId="{7F14057D-1A20-4F64-A110-C77AC5F00602}"/>
    <dgm:cxn modelId="{61DE8435-87FC-4ED8-A1D9-A0E36224C192}" srcId="{0DD8915E-DC14-41D6-9BB5-F49E1C265163}" destId="{0A954AA6-C6B0-4271-8792-CCCE30CE7D69}" srcOrd="2" destOrd="0" parTransId="{81CA91A9-12C9-4000-A833-6528B617CCA1}" sibTransId="{7635DF39-FFCE-4F67-A43A-C3F7B847830D}"/>
    <dgm:cxn modelId="{F29FA436-C9FF-4159-89E5-F587D59B4978}" type="presOf" srcId="{A0B60079-4AAF-49AC-8F08-8A2DFAEE29DB}" destId="{807A5623-BD69-45DD-9C66-EE318065AD8C}" srcOrd="0" destOrd="0" presId="urn:microsoft.com/office/officeart/2005/8/layout/vList5"/>
    <dgm:cxn modelId="{DA65D739-98AB-49B5-B28F-78D06B43157F}" srcId="{1E1BD5C7-7E98-4E9C-980A-6231C710F86D}" destId="{A0B60079-4AAF-49AC-8F08-8A2DFAEE29DB}" srcOrd="0" destOrd="0" parTransId="{94E190C2-DE76-4E92-9B8B-12C8AC85398D}" sibTransId="{B3783AFC-A7BD-4A0E-8A53-49FBB33EB50F}"/>
    <dgm:cxn modelId="{711E093C-AD42-45A4-8D40-A2D39702062E}" srcId="{13416990-6629-4AE4-B0B2-7DE8418884DB}" destId="{8FE81FEC-2664-411F-AEB3-065F29F52751}" srcOrd="0" destOrd="0" parTransId="{BCBC007E-0269-421B-9C41-DE26D5C3A822}" sibTransId="{80230EB7-7230-4881-A631-309C07417378}"/>
    <dgm:cxn modelId="{F291143C-5080-4FD6-BEEA-B126FBAFEC70}" srcId="{0DD8915E-DC14-41D6-9BB5-F49E1C265163}" destId="{1E1BD5C7-7E98-4E9C-980A-6231C710F86D}" srcOrd="3" destOrd="0" parTransId="{63D0BD99-D324-4743-A063-0F16264E6A03}" sibTransId="{BDC49242-DD3A-494A-A4AF-E750AD6D3DAB}"/>
    <dgm:cxn modelId="{CACE7F60-5EFC-4DCD-8976-FEF19268256F}" srcId="{883BECD7-FBB7-4491-A25F-C53B307B52EF}" destId="{5BD56282-0A42-4FE2-8D61-919E837D0623}" srcOrd="0" destOrd="0" parTransId="{0DE61DD8-D0CF-419D-81BB-FFF69F47EE51}" sibTransId="{804DFF1A-08DC-489C-A4E1-A0547E65C4F2}"/>
    <dgm:cxn modelId="{C72CE260-9C93-4BA3-8AFE-253B862A82D3}" srcId="{4039D785-72F3-4391-AD78-872FDF8B60E2}" destId="{C68FBDB1-EBBE-4F2B-95CB-BEC604C00989}" srcOrd="0" destOrd="0" parTransId="{33208FA5-C354-4949-A534-0CFD05D7383D}" sibTransId="{EB45BFE8-92B4-4B44-AF1F-E8FDECA5A358}"/>
    <dgm:cxn modelId="{384A9D46-3FBA-4F77-B537-F732B16B603F}" srcId="{0DD8915E-DC14-41D6-9BB5-F49E1C265163}" destId="{43BFA491-29DD-42AF-AD9D-D6D9157EC8B5}" srcOrd="9" destOrd="0" parTransId="{D6AE7156-B5DB-492E-BE85-FB8C0BA7D24B}" sibTransId="{88229027-9D90-4968-9DEB-8EEB8968957E}"/>
    <dgm:cxn modelId="{7593434B-889B-4435-94D3-52F9AC70C1F6}" type="presOf" srcId="{C68FBDB1-EBBE-4F2B-95CB-BEC604C00989}" destId="{6A6B6F32-29D9-49FA-A22B-57A371628612}" srcOrd="0" destOrd="0" presId="urn:microsoft.com/office/officeart/2005/8/layout/vList5"/>
    <dgm:cxn modelId="{010BC84F-F403-4EAE-A712-15C5160BBD84}" srcId="{3F44D27E-9B71-4453-9137-591643A9DEE0}" destId="{415C6046-A881-4C33-AE54-690FA8CB4554}" srcOrd="0" destOrd="0" parTransId="{4F3B4998-424E-466C-8C22-4A4E22B640C4}" sibTransId="{AA363D8D-6061-4159-9642-11584BED3858}"/>
    <dgm:cxn modelId="{717EDA52-4C35-4E13-B41C-45D693F8C0FD}" type="presOf" srcId="{1E1BD5C7-7E98-4E9C-980A-6231C710F86D}" destId="{25BC46C2-BB20-4CA3-981B-16A850711CCB}" srcOrd="0" destOrd="0" presId="urn:microsoft.com/office/officeart/2005/8/layout/vList5"/>
    <dgm:cxn modelId="{A19C1174-D450-438E-9015-66404FD8A386}" type="presOf" srcId="{E079CD4B-8D8F-46D0-84E2-6EAF9FBFC11E}" destId="{3C005E99-6D8F-4555-9B76-4FAA9A26BF0A}" srcOrd="0" destOrd="0" presId="urn:microsoft.com/office/officeart/2005/8/layout/vList5"/>
    <dgm:cxn modelId="{57F7EE54-0030-4D21-9861-FA98F8A2740E}" type="presOf" srcId="{6E78410F-604C-43A6-A991-1F6A0685C76E}" destId="{5EA098DF-B670-4214-87E3-99820D92CE8E}" srcOrd="0" destOrd="0" presId="urn:microsoft.com/office/officeart/2005/8/layout/vList5"/>
    <dgm:cxn modelId="{DEE1F555-E392-44F3-8D0E-777AA6C7F200}" type="presOf" srcId="{CEA68BC1-0214-475A-AAEB-F2C106BEDF3D}" destId="{E736C5D1-FBCB-4C47-9596-7564D590B527}" srcOrd="0" destOrd="0" presId="urn:microsoft.com/office/officeart/2005/8/layout/vList5"/>
    <dgm:cxn modelId="{AE18B378-5A05-46F3-B521-A0305561F162}" type="presOf" srcId="{3F44D27E-9B71-4453-9137-591643A9DEE0}" destId="{A16FC6AA-09FF-412F-8C79-DB16FA203719}" srcOrd="0" destOrd="0" presId="urn:microsoft.com/office/officeart/2005/8/layout/vList5"/>
    <dgm:cxn modelId="{E6E94786-140A-4645-ACBD-B11A56308E02}" srcId="{CEA68BC1-0214-475A-AAEB-F2C106BEDF3D}" destId="{6E78410F-604C-43A6-A991-1F6A0685C76E}" srcOrd="0" destOrd="0" parTransId="{B87758DC-95B9-415D-8FA2-3A592F03EEB6}" sibTransId="{81ADE71D-3BBC-45B9-8FE7-89C53F21FB8E}"/>
    <dgm:cxn modelId="{69C71488-3BBA-4810-B080-260A8D17B1B9}" type="presOf" srcId="{0DD8915E-DC14-41D6-9BB5-F49E1C265163}" destId="{3D7BE6BA-8F37-4858-8117-6E6CA213154E}" srcOrd="0" destOrd="0" presId="urn:microsoft.com/office/officeart/2005/8/layout/vList5"/>
    <dgm:cxn modelId="{9E31DE94-D885-4D55-A833-98C95EF0E958}" srcId="{0DD8915E-DC14-41D6-9BB5-F49E1C265163}" destId="{3F44D27E-9B71-4453-9137-591643A9DEE0}" srcOrd="8" destOrd="0" parTransId="{797F39AD-95C3-42AB-BD3E-63278E82C6DF}" sibTransId="{A12E7108-6A01-4D34-8F79-048012DFA4A6}"/>
    <dgm:cxn modelId="{279F4B9D-E790-4F96-9111-DE8C0F8FC7D3}" type="presOf" srcId="{0A954AA6-C6B0-4271-8792-CCCE30CE7D69}" destId="{26682DB0-0023-49E4-B47C-0FB9EBA50E5F}" srcOrd="0" destOrd="0" presId="urn:microsoft.com/office/officeart/2005/8/layout/vList5"/>
    <dgm:cxn modelId="{553F2EB3-CCEC-4CF1-8E30-E7CAE3F0C893}" srcId="{4FEBE1E3-F04E-43DC-BCCC-AF44D57D67AB}" destId="{11DD87D9-DFF6-47D1-A7C1-403E6DD71979}" srcOrd="0" destOrd="0" parTransId="{46866694-F6F1-4335-9843-ED0946AF935F}" sibTransId="{DB5C80B2-BEE4-4B53-B929-6EA71931EF5A}"/>
    <dgm:cxn modelId="{BA7A80B5-BB50-4CCE-99DD-069E15CB0042}" srcId="{0DD8915E-DC14-41D6-9BB5-F49E1C265163}" destId="{883BECD7-FBB7-4491-A25F-C53B307B52EF}" srcOrd="7" destOrd="0" parTransId="{0BCCD28A-02F2-4505-B4AA-353A97ABCB5E}" sibTransId="{EC8A4A84-B8CB-4E16-86EC-7D088F866F09}"/>
    <dgm:cxn modelId="{6BE6E9B6-1F8B-4E8C-B634-6B906877C204}" srcId="{43BFA491-29DD-42AF-AD9D-D6D9157EC8B5}" destId="{E079CD4B-8D8F-46D0-84E2-6EAF9FBFC11E}" srcOrd="0" destOrd="0" parTransId="{7B0280DF-B940-40E9-9D16-89D051AAF3FC}" sibTransId="{1047C801-3889-42FD-9A85-730CCDB5D80B}"/>
    <dgm:cxn modelId="{2AE10DBD-9C2B-4ED9-AEAA-269E7C6BEAB0}" type="presOf" srcId="{43BFA491-29DD-42AF-AD9D-D6D9157EC8B5}" destId="{B59B315E-19A5-474E-807D-69971D8FC94F}" srcOrd="0" destOrd="0" presId="urn:microsoft.com/office/officeart/2005/8/layout/vList5"/>
    <dgm:cxn modelId="{D6AF6FC0-4B56-4246-AC09-69D41F1CFC6B}" srcId="{57B30C7E-2C98-474C-972A-4A9F013596F6}" destId="{B45FF3C1-5A75-4E4C-B2B6-84B0FAC421C2}" srcOrd="0" destOrd="0" parTransId="{34A81C80-FF70-48EA-B442-BDB1EF403754}" sibTransId="{5B9815BA-8A8F-4251-B182-AD39A4FE26DD}"/>
    <dgm:cxn modelId="{15BB24D2-EF71-4689-B335-3EAE39500FDA}" srcId="{0DD8915E-DC14-41D6-9BB5-F49E1C265163}" destId="{4039D785-72F3-4391-AD78-872FDF8B60E2}" srcOrd="6" destOrd="0" parTransId="{EE4148EE-726A-4FE5-824C-84BBCCB6A9FF}" sibTransId="{B8062DFB-F50C-4A6D-9FED-891EB7B4D19E}"/>
    <dgm:cxn modelId="{AE07FFD2-19DE-4FEF-8CB8-96BD50EDF330}" type="presOf" srcId="{57B30C7E-2C98-474C-972A-4A9F013596F6}" destId="{4EB4939F-83B5-4982-9C22-32D2FB28B057}" srcOrd="0" destOrd="0" presId="urn:microsoft.com/office/officeart/2005/8/layout/vList5"/>
    <dgm:cxn modelId="{DEA8DFD3-74A1-43F1-B1AE-A06B5EE016C5}" type="presOf" srcId="{5BD56282-0A42-4FE2-8D61-919E837D0623}" destId="{EC55CBB3-8A38-4F79-90B5-0FE5100CB95C}" srcOrd="0" destOrd="0" presId="urn:microsoft.com/office/officeart/2005/8/layout/vList5"/>
    <dgm:cxn modelId="{70E581DB-B9FD-4840-9441-5887ABD2EE80}" srcId="{0DD8915E-DC14-41D6-9BB5-F49E1C265163}" destId="{4FEBE1E3-F04E-43DC-BCCC-AF44D57D67AB}" srcOrd="5" destOrd="0" parTransId="{902B64AA-C54C-4346-AB02-B3102986C7C9}" sibTransId="{50B6B071-04E0-426C-8E66-3F80A208B4CA}"/>
    <dgm:cxn modelId="{49D57AEB-DFA4-4A89-B399-AA6F5048E995}" type="presOf" srcId="{415C6046-A881-4C33-AE54-690FA8CB4554}" destId="{F05130C1-2095-4E1A-BB35-5B57B13F11AE}" srcOrd="0" destOrd="0" presId="urn:microsoft.com/office/officeart/2005/8/layout/vList5"/>
    <dgm:cxn modelId="{95D060EC-FFC0-4610-BA60-F1630D2ABE9F}" type="presOf" srcId="{4FEBE1E3-F04E-43DC-BCCC-AF44D57D67AB}" destId="{834BF1CE-C9B2-4AE9-9EAD-0587F099A31E}" srcOrd="0" destOrd="0" presId="urn:microsoft.com/office/officeart/2005/8/layout/vList5"/>
    <dgm:cxn modelId="{0F8DEAED-4548-460C-B1D6-F49A2950B5C9}" type="presOf" srcId="{B45FF3C1-5A75-4E4C-B2B6-84B0FAC421C2}" destId="{7639EEDD-9DD7-4D00-8230-39186D1F6382}" srcOrd="0" destOrd="0" presId="urn:microsoft.com/office/officeart/2005/8/layout/vList5"/>
    <dgm:cxn modelId="{122438FB-0EB1-4DC7-B97A-C5EDE3236321}" srcId="{0A954AA6-C6B0-4271-8792-CCCE30CE7D69}" destId="{838BD54C-88AD-40D7-AF5F-AB65EB0898A5}" srcOrd="0" destOrd="0" parTransId="{FD106F30-FED7-4A4D-9063-A51FC1861B8D}" sibTransId="{C5AC6457-3C00-4583-9061-8DA5017D63FF}"/>
    <dgm:cxn modelId="{00DC6CFB-C114-410B-B73E-FC8AAE8D0029}" type="presOf" srcId="{11DD87D9-DFF6-47D1-A7C1-403E6DD71979}" destId="{4D7FC961-5D71-4DB9-8BFD-B8D651F58C09}" srcOrd="0" destOrd="0" presId="urn:microsoft.com/office/officeart/2005/8/layout/vList5"/>
    <dgm:cxn modelId="{88C7DEFE-ACEF-4A9F-B154-781CBBFCBE18}" srcId="{0DD8915E-DC14-41D6-9BB5-F49E1C265163}" destId="{13416990-6629-4AE4-B0B2-7DE8418884DB}" srcOrd="4" destOrd="0" parTransId="{180D8207-97DB-48B4-AFB6-E1571502D51D}" sibTransId="{355D6E8A-518E-4B49-955A-8C7CE0CBDA24}"/>
    <dgm:cxn modelId="{6E2E409C-4580-42FA-A4EB-B7D0C52AB886}" type="presParOf" srcId="{3D7BE6BA-8F37-4858-8117-6E6CA213154E}" destId="{D99A9A23-B968-44F4-9FBA-96EF85F527E0}" srcOrd="0" destOrd="0" presId="urn:microsoft.com/office/officeart/2005/8/layout/vList5"/>
    <dgm:cxn modelId="{C3CE3AFE-95C0-4430-94B5-4FAFCF9C1ADA}" type="presParOf" srcId="{D99A9A23-B968-44F4-9FBA-96EF85F527E0}" destId="{E736C5D1-FBCB-4C47-9596-7564D590B527}" srcOrd="0" destOrd="0" presId="urn:microsoft.com/office/officeart/2005/8/layout/vList5"/>
    <dgm:cxn modelId="{4AB7B382-153A-4BCD-86A9-DF45132AB1A7}" type="presParOf" srcId="{D99A9A23-B968-44F4-9FBA-96EF85F527E0}" destId="{5EA098DF-B670-4214-87E3-99820D92CE8E}" srcOrd="1" destOrd="0" presId="urn:microsoft.com/office/officeart/2005/8/layout/vList5"/>
    <dgm:cxn modelId="{2000D7AB-93F1-4837-AFD4-B3C9473A6689}" type="presParOf" srcId="{3D7BE6BA-8F37-4858-8117-6E6CA213154E}" destId="{6678AA5B-357C-4848-9C76-283A653E73A6}" srcOrd="1" destOrd="0" presId="urn:microsoft.com/office/officeart/2005/8/layout/vList5"/>
    <dgm:cxn modelId="{8099A6AE-7FBA-4507-BE5F-5F5B174DE659}" type="presParOf" srcId="{3D7BE6BA-8F37-4858-8117-6E6CA213154E}" destId="{2AD66F97-4FC8-467A-A5F4-621A375AEF7E}" srcOrd="2" destOrd="0" presId="urn:microsoft.com/office/officeart/2005/8/layout/vList5"/>
    <dgm:cxn modelId="{7CF63BDB-3C81-49FB-97E7-B32D9F57F4B2}" type="presParOf" srcId="{2AD66F97-4FC8-467A-A5F4-621A375AEF7E}" destId="{4EB4939F-83B5-4982-9C22-32D2FB28B057}" srcOrd="0" destOrd="0" presId="urn:microsoft.com/office/officeart/2005/8/layout/vList5"/>
    <dgm:cxn modelId="{6E174949-C6B5-4274-AB77-09883D94D27F}" type="presParOf" srcId="{2AD66F97-4FC8-467A-A5F4-621A375AEF7E}" destId="{7639EEDD-9DD7-4D00-8230-39186D1F6382}" srcOrd="1" destOrd="0" presId="urn:microsoft.com/office/officeart/2005/8/layout/vList5"/>
    <dgm:cxn modelId="{BA2488EB-167F-4BAA-8ED9-712A1DDE839A}" type="presParOf" srcId="{3D7BE6BA-8F37-4858-8117-6E6CA213154E}" destId="{E96E3622-D00F-4C24-9935-9DEE3D4AA8CC}" srcOrd="3" destOrd="0" presId="urn:microsoft.com/office/officeart/2005/8/layout/vList5"/>
    <dgm:cxn modelId="{14F03882-E63B-419A-882C-49B815971E4B}" type="presParOf" srcId="{3D7BE6BA-8F37-4858-8117-6E6CA213154E}" destId="{4E79E579-1D08-478B-AEB6-6B51F1E73050}" srcOrd="4" destOrd="0" presId="urn:microsoft.com/office/officeart/2005/8/layout/vList5"/>
    <dgm:cxn modelId="{3A8CF377-F800-4908-B682-D0F18CBBF373}" type="presParOf" srcId="{4E79E579-1D08-478B-AEB6-6B51F1E73050}" destId="{26682DB0-0023-49E4-B47C-0FB9EBA50E5F}" srcOrd="0" destOrd="0" presId="urn:microsoft.com/office/officeart/2005/8/layout/vList5"/>
    <dgm:cxn modelId="{5887044B-9D69-470C-9F47-3B3BC3611AB4}" type="presParOf" srcId="{4E79E579-1D08-478B-AEB6-6B51F1E73050}" destId="{C8444BB5-594A-4D46-A513-FF73E404C22B}" srcOrd="1" destOrd="0" presId="urn:microsoft.com/office/officeart/2005/8/layout/vList5"/>
    <dgm:cxn modelId="{39A3AC44-CB3F-4DC1-AE8A-25C49D9D85C3}" type="presParOf" srcId="{3D7BE6BA-8F37-4858-8117-6E6CA213154E}" destId="{252B2778-B711-4E10-9169-AA412FD00D77}" srcOrd="5" destOrd="0" presId="urn:microsoft.com/office/officeart/2005/8/layout/vList5"/>
    <dgm:cxn modelId="{08F6EF80-7ABF-4EC7-BE19-DC644E148263}" type="presParOf" srcId="{3D7BE6BA-8F37-4858-8117-6E6CA213154E}" destId="{D2705050-1D4D-4B9A-84AC-152132E504DA}" srcOrd="6" destOrd="0" presId="urn:microsoft.com/office/officeart/2005/8/layout/vList5"/>
    <dgm:cxn modelId="{19889B6C-B041-4518-B6E6-D90382FC0258}" type="presParOf" srcId="{D2705050-1D4D-4B9A-84AC-152132E504DA}" destId="{25BC46C2-BB20-4CA3-981B-16A850711CCB}" srcOrd="0" destOrd="0" presId="urn:microsoft.com/office/officeart/2005/8/layout/vList5"/>
    <dgm:cxn modelId="{7AC53176-DD6C-467B-B3B9-B3C02D12A824}" type="presParOf" srcId="{D2705050-1D4D-4B9A-84AC-152132E504DA}" destId="{807A5623-BD69-45DD-9C66-EE318065AD8C}" srcOrd="1" destOrd="0" presId="urn:microsoft.com/office/officeart/2005/8/layout/vList5"/>
    <dgm:cxn modelId="{6FA635EA-5F83-4969-A227-F15855FFFC67}" type="presParOf" srcId="{3D7BE6BA-8F37-4858-8117-6E6CA213154E}" destId="{3497D2F9-0E2E-49EF-841A-B1886D528B37}" srcOrd="7" destOrd="0" presId="urn:microsoft.com/office/officeart/2005/8/layout/vList5"/>
    <dgm:cxn modelId="{31C47A2A-850B-4071-A846-1ACDA2C3205F}" type="presParOf" srcId="{3D7BE6BA-8F37-4858-8117-6E6CA213154E}" destId="{4FE4198C-CB82-4E1C-9134-0B945BDC0188}" srcOrd="8" destOrd="0" presId="urn:microsoft.com/office/officeart/2005/8/layout/vList5"/>
    <dgm:cxn modelId="{1E213A46-DB0B-4464-A71C-E33C87B2BFA7}" type="presParOf" srcId="{4FE4198C-CB82-4E1C-9134-0B945BDC0188}" destId="{064F3DC4-768D-4BF2-868F-F053E2153F1E}" srcOrd="0" destOrd="0" presId="urn:microsoft.com/office/officeart/2005/8/layout/vList5"/>
    <dgm:cxn modelId="{532716E2-A3EE-474A-9C7C-64990D6F18A1}" type="presParOf" srcId="{4FE4198C-CB82-4E1C-9134-0B945BDC0188}" destId="{95017971-B1DF-4602-A0EE-132E2E125764}" srcOrd="1" destOrd="0" presId="urn:microsoft.com/office/officeart/2005/8/layout/vList5"/>
    <dgm:cxn modelId="{3339D43C-8C0F-4498-9131-E21808C98584}" type="presParOf" srcId="{3D7BE6BA-8F37-4858-8117-6E6CA213154E}" destId="{B429B20B-247D-48BB-8806-D881FDEED99B}" srcOrd="9" destOrd="0" presId="urn:microsoft.com/office/officeart/2005/8/layout/vList5"/>
    <dgm:cxn modelId="{6102AA9C-3BEF-4579-B9DB-E0F0BCC0CB16}" type="presParOf" srcId="{3D7BE6BA-8F37-4858-8117-6E6CA213154E}" destId="{2FE62D7E-0A25-4130-997F-EB91060696CE}" srcOrd="10" destOrd="0" presId="urn:microsoft.com/office/officeart/2005/8/layout/vList5"/>
    <dgm:cxn modelId="{8E15FBC2-5905-41E3-A57F-2462D9FA4F10}" type="presParOf" srcId="{2FE62D7E-0A25-4130-997F-EB91060696CE}" destId="{834BF1CE-C9B2-4AE9-9EAD-0587F099A31E}" srcOrd="0" destOrd="0" presId="urn:microsoft.com/office/officeart/2005/8/layout/vList5"/>
    <dgm:cxn modelId="{D9BD5862-5099-45BB-9F52-4B440F22E74D}" type="presParOf" srcId="{2FE62D7E-0A25-4130-997F-EB91060696CE}" destId="{4D7FC961-5D71-4DB9-8BFD-B8D651F58C09}" srcOrd="1" destOrd="0" presId="urn:microsoft.com/office/officeart/2005/8/layout/vList5"/>
    <dgm:cxn modelId="{CCFCCD9D-DFE0-48A1-BD79-1D2295448EA9}" type="presParOf" srcId="{3D7BE6BA-8F37-4858-8117-6E6CA213154E}" destId="{03795F86-B853-412C-A108-7FE97149C432}" srcOrd="11" destOrd="0" presId="urn:microsoft.com/office/officeart/2005/8/layout/vList5"/>
    <dgm:cxn modelId="{3B14A2D0-0317-4406-A4C6-8B74C984FDDC}" type="presParOf" srcId="{3D7BE6BA-8F37-4858-8117-6E6CA213154E}" destId="{6D7BF319-C949-40B7-9486-9214A68A19D4}" srcOrd="12" destOrd="0" presId="urn:microsoft.com/office/officeart/2005/8/layout/vList5"/>
    <dgm:cxn modelId="{11DE1F3E-4997-4A29-8C65-5BEEB816BE17}" type="presParOf" srcId="{6D7BF319-C949-40B7-9486-9214A68A19D4}" destId="{FCD82250-423C-412E-9171-6F5663161E10}" srcOrd="0" destOrd="0" presId="urn:microsoft.com/office/officeart/2005/8/layout/vList5"/>
    <dgm:cxn modelId="{1BA4773C-1487-4E7F-A6CB-8D062D1E39E8}" type="presParOf" srcId="{6D7BF319-C949-40B7-9486-9214A68A19D4}" destId="{6A6B6F32-29D9-49FA-A22B-57A371628612}" srcOrd="1" destOrd="0" presId="urn:microsoft.com/office/officeart/2005/8/layout/vList5"/>
    <dgm:cxn modelId="{FE959CF0-5125-4B5B-AC56-5AD027B7E460}" type="presParOf" srcId="{3D7BE6BA-8F37-4858-8117-6E6CA213154E}" destId="{1D1FC990-8477-41D9-9B22-3717117EE9A9}" srcOrd="13" destOrd="0" presId="urn:microsoft.com/office/officeart/2005/8/layout/vList5"/>
    <dgm:cxn modelId="{3213CC32-49CC-437D-8F7B-8459422C4051}" type="presParOf" srcId="{3D7BE6BA-8F37-4858-8117-6E6CA213154E}" destId="{F0AB5924-4435-45B9-9FC6-D74C4FB3E8F8}" srcOrd="14" destOrd="0" presId="urn:microsoft.com/office/officeart/2005/8/layout/vList5"/>
    <dgm:cxn modelId="{3198A123-F645-4877-9A0B-BA24124A4DC7}" type="presParOf" srcId="{F0AB5924-4435-45B9-9FC6-D74C4FB3E8F8}" destId="{70327B9B-F687-4940-8B4E-B20AED9DE202}" srcOrd="0" destOrd="0" presId="urn:microsoft.com/office/officeart/2005/8/layout/vList5"/>
    <dgm:cxn modelId="{EDF79D79-B357-4CA4-908F-5D32177A2FB5}" type="presParOf" srcId="{F0AB5924-4435-45B9-9FC6-D74C4FB3E8F8}" destId="{EC55CBB3-8A38-4F79-90B5-0FE5100CB95C}" srcOrd="1" destOrd="0" presId="urn:microsoft.com/office/officeart/2005/8/layout/vList5"/>
    <dgm:cxn modelId="{EDD73269-D635-45A9-BF73-1DD1796E7221}" type="presParOf" srcId="{3D7BE6BA-8F37-4858-8117-6E6CA213154E}" destId="{2919DD81-B600-4534-9ACE-E7626B624E90}" srcOrd="15" destOrd="0" presId="urn:microsoft.com/office/officeart/2005/8/layout/vList5"/>
    <dgm:cxn modelId="{7A3EA709-8C78-42EB-A685-96D5C3C93B2D}" type="presParOf" srcId="{3D7BE6BA-8F37-4858-8117-6E6CA213154E}" destId="{31074AD9-D955-433C-9AD1-313773202729}" srcOrd="16" destOrd="0" presId="urn:microsoft.com/office/officeart/2005/8/layout/vList5"/>
    <dgm:cxn modelId="{D4102D17-1003-4459-84CB-0DF430DC3683}" type="presParOf" srcId="{31074AD9-D955-433C-9AD1-313773202729}" destId="{A16FC6AA-09FF-412F-8C79-DB16FA203719}" srcOrd="0" destOrd="0" presId="urn:microsoft.com/office/officeart/2005/8/layout/vList5"/>
    <dgm:cxn modelId="{82C038E6-DDED-4F18-AE5C-F9DF74E6923A}" type="presParOf" srcId="{31074AD9-D955-433C-9AD1-313773202729}" destId="{F05130C1-2095-4E1A-BB35-5B57B13F11AE}" srcOrd="1" destOrd="0" presId="urn:microsoft.com/office/officeart/2005/8/layout/vList5"/>
    <dgm:cxn modelId="{6CA192A6-C2A5-4193-8762-6C5FE6B289EF}" type="presParOf" srcId="{3D7BE6BA-8F37-4858-8117-6E6CA213154E}" destId="{61216E3B-668F-4BBD-859E-1B2A29B5C490}" srcOrd="17" destOrd="0" presId="urn:microsoft.com/office/officeart/2005/8/layout/vList5"/>
    <dgm:cxn modelId="{349F9618-F78E-49AF-9937-4ED5F42BB0F1}" type="presParOf" srcId="{3D7BE6BA-8F37-4858-8117-6E6CA213154E}" destId="{9E26D790-7C6E-450E-A00C-42BE46D6784F}" srcOrd="18" destOrd="0" presId="urn:microsoft.com/office/officeart/2005/8/layout/vList5"/>
    <dgm:cxn modelId="{0A2CD5E0-A96D-4A4A-8348-A3D8B5AEE911}" type="presParOf" srcId="{9E26D790-7C6E-450E-A00C-42BE46D6784F}" destId="{B59B315E-19A5-474E-807D-69971D8FC94F}" srcOrd="0" destOrd="0" presId="urn:microsoft.com/office/officeart/2005/8/layout/vList5"/>
    <dgm:cxn modelId="{C720C072-5E81-4CEF-991A-4740E6D910F5}" type="presParOf" srcId="{9E26D790-7C6E-450E-A00C-42BE46D6784F}" destId="{3C005E99-6D8F-4555-9B76-4FAA9A26BF0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colorful1" csCatId="colorful" phldr="1"/>
      <dgm:spPr/>
      <dgm:t>
        <a:bodyPr/>
        <a:lstStyle/>
        <a:p>
          <a:endParaRPr lang="en-US"/>
        </a:p>
      </dgm:t>
    </dgm:pt>
    <dgm:pt modelId="{CEA68BC1-0214-475A-AAEB-F2C106BEDF3D}">
      <dgm:prSet/>
      <dgm:spPr/>
      <dgm:t>
        <a:bodyPr/>
        <a:lstStyle/>
        <a:p>
          <a:pPr rtl="0"/>
          <a:r>
            <a:rPr lang="en-US" b="1" dirty="0">
              <a:latin typeface="+mj-lt"/>
              <a:cs typeface="Calibri"/>
            </a:rPr>
            <a:t>Mission I</a:t>
          </a:r>
          <a:endParaRPr lang="en-US" b="1" dirty="0">
            <a:latin typeface="+mj-lt"/>
          </a:endParaRPr>
        </a:p>
      </dgm:t>
    </dgm:pt>
    <dgm:pt modelId="{D39F5498-D166-4D4F-959E-220D13F281F2}" type="parTrans" cxnId="{4A7F6715-186E-49A7-B901-131CC9610C6D}">
      <dgm:prSet/>
      <dgm:spPr/>
      <dgm:t>
        <a:bodyPr/>
        <a:lstStyle/>
        <a:p>
          <a:endParaRPr lang="en-US"/>
        </a:p>
      </dgm:t>
    </dgm:pt>
    <dgm:pt modelId="{D52D63DB-7300-43C9-9B4D-DCAB119753ED}" type="sibTrans" cxnId="{4A7F6715-186E-49A7-B901-131CC9610C6D}">
      <dgm:prSet/>
      <dgm:spPr/>
      <dgm:t>
        <a:bodyPr/>
        <a:lstStyle/>
        <a:p>
          <a:endParaRPr lang="en-US"/>
        </a:p>
      </dgm:t>
    </dgm:pt>
    <dgm:pt modelId="{57B30C7E-2C98-474C-972A-4A9F013596F6}">
      <dgm:prSet/>
      <dgm:spPr/>
      <dgm:t>
        <a:bodyPr/>
        <a:lstStyle/>
        <a:p>
          <a:pPr rtl="0"/>
          <a:r>
            <a:rPr lang="en-US" b="1" dirty="0">
              <a:solidFill>
                <a:schemeClr val="bg1"/>
              </a:solidFill>
            </a:rPr>
            <a:t>Mission </a:t>
          </a:r>
          <a:r>
            <a:rPr lang="en-US" b="1" dirty="0">
              <a:solidFill>
                <a:schemeClr val="bg1"/>
              </a:solidFill>
              <a:latin typeface="Posterama"/>
            </a:rPr>
            <a:t>II</a:t>
          </a:r>
          <a:endParaRPr lang="en-US" b="1" dirty="0">
            <a:solidFill>
              <a:schemeClr val="bg1"/>
            </a:solidFill>
          </a:endParaRPr>
        </a:p>
      </dgm:t>
    </dgm:pt>
    <dgm:pt modelId="{3C56CB1B-7905-41E8-90E6-A55A14BA7821}" type="parTrans" cxnId="{13126A2F-129D-4762-93CF-9798949EB589}">
      <dgm:prSet/>
      <dgm:spPr/>
      <dgm:t>
        <a:bodyPr/>
        <a:lstStyle/>
        <a:p>
          <a:endParaRPr lang="en-US"/>
        </a:p>
      </dgm:t>
    </dgm:pt>
    <dgm:pt modelId="{7F14057D-1A20-4F64-A110-C77AC5F00602}" type="sibTrans" cxnId="{13126A2F-129D-4762-93CF-9798949EB589}">
      <dgm:prSet/>
      <dgm:spPr/>
      <dgm:t>
        <a:bodyPr/>
        <a:lstStyle/>
        <a:p>
          <a:endParaRPr lang="en-US"/>
        </a:p>
      </dgm:t>
    </dgm:pt>
    <dgm:pt modelId="{0A954AA6-C6B0-4271-8792-CCCE30CE7D69}">
      <dgm:prSet/>
      <dgm:spPr/>
      <dgm:t>
        <a:bodyPr/>
        <a:lstStyle/>
        <a:p>
          <a:pPr rtl="0"/>
          <a:r>
            <a:rPr lang="en-US" b="1" dirty="0">
              <a:solidFill>
                <a:schemeClr val="bg1"/>
              </a:solidFill>
            </a:rPr>
            <a:t>Mission </a:t>
          </a:r>
          <a:r>
            <a:rPr lang="en-US" b="1" dirty="0">
              <a:solidFill>
                <a:schemeClr val="bg1"/>
              </a:solidFill>
              <a:latin typeface="Posterama"/>
            </a:rPr>
            <a:t>III</a:t>
          </a:r>
          <a:endParaRPr lang="en-US" b="1" dirty="0">
            <a:solidFill>
              <a:schemeClr val="bg1"/>
            </a:solidFill>
          </a:endParaRPr>
        </a:p>
      </dgm:t>
    </dgm:pt>
    <dgm:pt modelId="{81CA91A9-12C9-4000-A833-6528B617CCA1}" type="parTrans" cxnId="{61DE8435-87FC-4ED8-A1D9-A0E36224C192}">
      <dgm:prSet/>
      <dgm:spPr/>
      <dgm:t>
        <a:bodyPr/>
        <a:lstStyle/>
        <a:p>
          <a:endParaRPr lang="en-US"/>
        </a:p>
      </dgm:t>
    </dgm:pt>
    <dgm:pt modelId="{7635DF39-FFCE-4F67-A43A-C3F7B847830D}" type="sibTrans" cxnId="{61DE8435-87FC-4ED8-A1D9-A0E36224C192}">
      <dgm:prSet/>
      <dgm:spPr/>
      <dgm:t>
        <a:bodyPr/>
        <a:lstStyle/>
        <a:p>
          <a:endParaRPr lang="en-US"/>
        </a:p>
      </dgm:t>
    </dgm:pt>
    <dgm:pt modelId="{9353C66E-D32A-4474-869C-680C398D1B2E}">
      <dgm:prSet phldr="0"/>
      <dgm:spPr/>
      <dgm:t>
        <a:bodyPr/>
        <a:lstStyle/>
        <a:p>
          <a:pPr marL="0" rtl="0">
            <a:lnSpc>
              <a:spcPct val="100000"/>
            </a:lnSpc>
          </a:pPr>
          <a:r>
            <a:rPr lang="en-US" b="1" dirty="0">
              <a:solidFill>
                <a:schemeClr val="bg1"/>
              </a:solidFill>
            </a:rPr>
            <a:t>Mission </a:t>
          </a:r>
          <a:r>
            <a:rPr lang="en-US" b="1" dirty="0">
              <a:solidFill>
                <a:schemeClr val="bg1"/>
              </a:solidFill>
              <a:latin typeface="Posterama"/>
            </a:rPr>
            <a:t>IV</a:t>
          </a:r>
          <a:endParaRPr lang="en-US" b="1" dirty="0">
            <a:solidFill>
              <a:schemeClr val="bg1"/>
            </a:solidFill>
          </a:endParaRPr>
        </a:p>
      </dgm:t>
    </dgm:pt>
    <dgm:pt modelId="{673672F0-BFBE-4E11-B528-522697BB4963}" type="parTrans" cxnId="{A33C0E07-13EB-42D8-9D11-A371AB82C2BA}">
      <dgm:prSet/>
      <dgm:spPr/>
      <dgm:t>
        <a:bodyPr/>
        <a:lstStyle/>
        <a:p>
          <a:endParaRPr lang="en-US"/>
        </a:p>
      </dgm:t>
    </dgm:pt>
    <dgm:pt modelId="{E2F342F5-BB68-4BE4-9633-CAA17CD0C308}" type="sibTrans" cxnId="{A33C0E07-13EB-42D8-9D11-A371AB82C2BA}">
      <dgm:prSet/>
      <dgm:spPr/>
      <dgm:t>
        <a:bodyPr/>
        <a:lstStyle/>
        <a:p>
          <a:endParaRPr lang="en-US"/>
        </a:p>
      </dgm:t>
    </dgm:pt>
    <dgm:pt modelId="{9C086662-821A-4758-9399-D0717EB0C3D4}">
      <dgm:prSet phldr="0"/>
      <dgm:spPr/>
      <dgm:t>
        <a:bodyPr/>
        <a:lstStyle/>
        <a:p>
          <a:pPr marL="0" algn="l" rtl="0">
            <a:lnSpc>
              <a:spcPct val="100000"/>
            </a:lnSpc>
          </a:pPr>
          <a:r>
            <a:rPr lang="en-US" dirty="0">
              <a:solidFill>
                <a:schemeClr val="tx1"/>
              </a:solidFill>
              <a:latin typeface="Posterama"/>
              <a:cs typeface="Segoe UI"/>
            </a:rPr>
            <a:t>Captain: Sophia</a:t>
          </a:r>
        </a:p>
      </dgm:t>
    </dgm:pt>
    <dgm:pt modelId="{E0EB1CAC-CBAF-44BE-A404-2B9C6107A058}" type="parTrans" cxnId="{49592711-A595-435B-8FE7-68D6FF77F0CB}">
      <dgm:prSet/>
      <dgm:spPr/>
      <dgm:t>
        <a:bodyPr/>
        <a:lstStyle/>
        <a:p>
          <a:endParaRPr lang="en-US"/>
        </a:p>
      </dgm:t>
    </dgm:pt>
    <dgm:pt modelId="{80AFBD48-FB92-4520-BBC3-1404873019F0}" type="sibTrans" cxnId="{49592711-A595-435B-8FE7-68D6FF77F0CB}">
      <dgm:prSet/>
      <dgm:spPr/>
      <dgm:t>
        <a:bodyPr/>
        <a:lstStyle/>
        <a:p>
          <a:endParaRPr lang="en-US"/>
        </a:p>
      </dgm:t>
    </dgm:pt>
    <dgm:pt modelId="{2997E4DE-3758-4333-8994-6C69215539DD}">
      <dgm:prSet phldr="0"/>
      <dgm:spPr/>
      <dgm:t>
        <a:bodyPr/>
        <a:lstStyle/>
        <a:p>
          <a:pPr marL="0" algn="l">
            <a:lnSpc>
              <a:spcPct val="100000"/>
            </a:lnSpc>
          </a:pPr>
          <a:r>
            <a:rPr lang="en-US" dirty="0">
              <a:solidFill>
                <a:schemeClr val="tx1"/>
              </a:solidFill>
              <a:latin typeface="Posterama"/>
              <a:cs typeface="Segoe UI"/>
            </a:rPr>
            <a:t>Recorder: Brandy</a:t>
          </a:r>
        </a:p>
      </dgm:t>
    </dgm:pt>
    <dgm:pt modelId="{33243D97-11C2-4BE7-8F5B-C06CEDB6258F}" type="parTrans" cxnId="{4CE2B4CD-A857-470F-8F70-7DA6B964C131}">
      <dgm:prSet/>
      <dgm:spPr/>
      <dgm:t>
        <a:bodyPr/>
        <a:lstStyle/>
        <a:p>
          <a:endParaRPr lang="en-US"/>
        </a:p>
      </dgm:t>
    </dgm:pt>
    <dgm:pt modelId="{FA2F195D-0ED2-4933-9566-3E66F147B08E}" type="sibTrans" cxnId="{4CE2B4CD-A857-470F-8F70-7DA6B964C131}">
      <dgm:prSet/>
      <dgm:spPr/>
      <dgm:t>
        <a:bodyPr/>
        <a:lstStyle/>
        <a:p>
          <a:endParaRPr lang="en-US"/>
        </a:p>
      </dgm:t>
    </dgm:pt>
    <dgm:pt modelId="{DF533B6B-E3A8-4696-B25F-E72FE9674C30}">
      <dgm:prSet phldr="0"/>
      <dgm:spPr/>
      <dgm:t>
        <a:bodyPr/>
        <a:lstStyle/>
        <a:p>
          <a:pPr marL="0" algn="l">
            <a:lnSpc>
              <a:spcPct val="100000"/>
            </a:lnSpc>
          </a:pPr>
          <a:r>
            <a:rPr lang="en-US" dirty="0">
              <a:solidFill>
                <a:schemeClr val="tx1"/>
              </a:solidFill>
              <a:latin typeface="Posterama"/>
              <a:cs typeface="Segoe UI"/>
            </a:rPr>
            <a:t>Timekeeper: Elyssa</a:t>
          </a:r>
        </a:p>
      </dgm:t>
    </dgm:pt>
    <dgm:pt modelId="{BF277A64-0885-4271-B6FF-7636815D791A}" type="parTrans" cxnId="{BAECF955-369A-4981-948F-4483A0E36B62}">
      <dgm:prSet/>
      <dgm:spPr/>
      <dgm:t>
        <a:bodyPr/>
        <a:lstStyle/>
        <a:p>
          <a:endParaRPr lang="en-US"/>
        </a:p>
      </dgm:t>
    </dgm:pt>
    <dgm:pt modelId="{D7D42545-1DAF-4392-AF56-B3CAEC274AC1}" type="sibTrans" cxnId="{BAECF955-369A-4981-948F-4483A0E36B62}">
      <dgm:prSet/>
      <dgm:spPr/>
      <dgm:t>
        <a:bodyPr/>
        <a:lstStyle/>
        <a:p>
          <a:endParaRPr lang="en-US"/>
        </a:p>
      </dgm:t>
    </dgm:pt>
    <dgm:pt modelId="{AEFA1B35-F76A-46BB-84F4-968A55E98BE1}">
      <dgm:prSet phldr="0"/>
      <dgm:spPr/>
      <dgm:t>
        <a:bodyPr/>
        <a:lstStyle/>
        <a:p>
          <a:pPr marL="0" algn="l">
            <a:lnSpc>
              <a:spcPct val="100000"/>
            </a:lnSpc>
          </a:pPr>
          <a:r>
            <a:rPr lang="en-US" dirty="0">
              <a:solidFill>
                <a:schemeClr val="tx1"/>
              </a:solidFill>
              <a:latin typeface="Posterama"/>
              <a:cs typeface="Segoe UI"/>
            </a:rPr>
            <a:t>Crew: Cameron</a:t>
          </a:r>
        </a:p>
      </dgm:t>
    </dgm:pt>
    <dgm:pt modelId="{6F060360-FB98-4416-9504-A031F7451184}" type="parTrans" cxnId="{A5E1FF2A-5F48-4476-8A6B-2B5A722D0BAA}">
      <dgm:prSet/>
      <dgm:spPr/>
      <dgm:t>
        <a:bodyPr/>
        <a:lstStyle/>
        <a:p>
          <a:endParaRPr lang="en-US"/>
        </a:p>
      </dgm:t>
    </dgm:pt>
    <dgm:pt modelId="{9997A413-4442-4601-8795-4F7167BE9EA6}" type="sibTrans" cxnId="{A5E1FF2A-5F48-4476-8A6B-2B5A722D0BAA}">
      <dgm:prSet/>
      <dgm:spPr/>
      <dgm:t>
        <a:bodyPr/>
        <a:lstStyle/>
        <a:p>
          <a:endParaRPr lang="en-US"/>
        </a:p>
      </dgm:t>
    </dgm:pt>
    <dgm:pt modelId="{7E1AA667-E95C-42AB-A41E-4422536F6A65}">
      <dgm:prSet phldr="0"/>
      <dgm:spPr/>
      <dgm:t>
        <a:bodyPr/>
        <a:lstStyle/>
        <a:p>
          <a:pPr marL="0" algn="l" rtl="0">
            <a:lnSpc>
              <a:spcPct val="100000"/>
            </a:lnSpc>
          </a:pPr>
          <a:r>
            <a:rPr lang="en-US" b="0" i="0" dirty="0">
              <a:solidFill>
                <a:schemeClr val="tx1"/>
              </a:solidFill>
              <a:latin typeface="Posterama"/>
            </a:rPr>
            <a:t>Captain: Brandy</a:t>
          </a:r>
        </a:p>
      </dgm:t>
    </dgm:pt>
    <dgm:pt modelId="{1BB56CCD-87F2-4373-A601-5394F0D3FE1E}" type="parTrans" cxnId="{B8E466D1-1AC5-4D8A-86D6-886804E9AAAD}">
      <dgm:prSet/>
      <dgm:spPr/>
      <dgm:t>
        <a:bodyPr/>
        <a:lstStyle/>
        <a:p>
          <a:endParaRPr lang="en-US"/>
        </a:p>
      </dgm:t>
    </dgm:pt>
    <dgm:pt modelId="{82289DC7-CBD1-4A41-AD26-5E7062111B92}" type="sibTrans" cxnId="{B8E466D1-1AC5-4D8A-86D6-886804E9AAAD}">
      <dgm:prSet/>
      <dgm:spPr/>
      <dgm:t>
        <a:bodyPr/>
        <a:lstStyle/>
        <a:p>
          <a:endParaRPr lang="en-US"/>
        </a:p>
      </dgm:t>
    </dgm:pt>
    <dgm:pt modelId="{CE80BDD4-AB13-4738-8AD8-C24409E5190A}">
      <dgm:prSet phldr="0"/>
      <dgm:spPr/>
      <dgm:t>
        <a:bodyPr/>
        <a:lstStyle/>
        <a:p>
          <a:pPr marL="0" algn="l">
            <a:lnSpc>
              <a:spcPct val="100000"/>
            </a:lnSpc>
          </a:pPr>
          <a:r>
            <a:rPr lang="en-US" b="0" i="0" dirty="0">
              <a:solidFill>
                <a:schemeClr val="tx1"/>
              </a:solidFill>
              <a:latin typeface="Posterama"/>
            </a:rPr>
            <a:t>Recorder: Sophia</a:t>
          </a:r>
        </a:p>
      </dgm:t>
    </dgm:pt>
    <dgm:pt modelId="{A053C937-F540-4DD0-BE37-7230FF3F28B4}" type="parTrans" cxnId="{EC8808BB-058C-4B11-9D3F-2B6B6A3C0D51}">
      <dgm:prSet/>
      <dgm:spPr/>
      <dgm:t>
        <a:bodyPr/>
        <a:lstStyle/>
        <a:p>
          <a:endParaRPr lang="en-US"/>
        </a:p>
      </dgm:t>
    </dgm:pt>
    <dgm:pt modelId="{4224B0F5-F0D3-4282-9430-C40EE7A9383B}" type="sibTrans" cxnId="{EC8808BB-058C-4B11-9D3F-2B6B6A3C0D51}">
      <dgm:prSet/>
      <dgm:spPr/>
      <dgm:t>
        <a:bodyPr/>
        <a:lstStyle/>
        <a:p>
          <a:endParaRPr lang="en-US"/>
        </a:p>
      </dgm:t>
    </dgm:pt>
    <dgm:pt modelId="{C949FAC3-C11E-4A01-A7A2-7016396FAB4F}">
      <dgm:prSet phldr="0"/>
      <dgm:spPr/>
      <dgm:t>
        <a:bodyPr/>
        <a:lstStyle/>
        <a:p>
          <a:pPr marL="0" algn="l">
            <a:lnSpc>
              <a:spcPct val="100000"/>
            </a:lnSpc>
          </a:pPr>
          <a:r>
            <a:rPr lang="en-US" b="0" i="0" dirty="0">
              <a:solidFill>
                <a:schemeClr val="tx1"/>
              </a:solidFill>
              <a:latin typeface="Posterama"/>
            </a:rPr>
            <a:t>Timekeeper: Cameron</a:t>
          </a:r>
        </a:p>
      </dgm:t>
    </dgm:pt>
    <dgm:pt modelId="{30438DF5-E780-444A-8878-8F8FC7DE9B89}" type="parTrans" cxnId="{671E2953-E15E-48DF-9647-8D125759D84E}">
      <dgm:prSet/>
      <dgm:spPr/>
      <dgm:t>
        <a:bodyPr/>
        <a:lstStyle/>
        <a:p>
          <a:endParaRPr lang="en-US"/>
        </a:p>
      </dgm:t>
    </dgm:pt>
    <dgm:pt modelId="{60CA53BA-B312-4413-8C77-D4CEE5B58F35}" type="sibTrans" cxnId="{671E2953-E15E-48DF-9647-8D125759D84E}">
      <dgm:prSet/>
      <dgm:spPr/>
      <dgm:t>
        <a:bodyPr/>
        <a:lstStyle/>
        <a:p>
          <a:endParaRPr lang="en-US"/>
        </a:p>
      </dgm:t>
    </dgm:pt>
    <dgm:pt modelId="{A8F5BE4C-165B-48C7-8714-06D669B46AC8}">
      <dgm:prSet phldr="0"/>
      <dgm:spPr/>
      <dgm:t>
        <a:bodyPr/>
        <a:lstStyle/>
        <a:p>
          <a:pPr marL="0" algn="l">
            <a:lnSpc>
              <a:spcPct val="100000"/>
            </a:lnSpc>
          </a:pPr>
          <a:r>
            <a:rPr lang="en-US" b="0" i="0" dirty="0">
              <a:solidFill>
                <a:schemeClr val="tx1"/>
              </a:solidFill>
              <a:latin typeface="Posterama"/>
            </a:rPr>
            <a:t>Crew: Elyssa</a:t>
          </a:r>
        </a:p>
      </dgm:t>
    </dgm:pt>
    <dgm:pt modelId="{96D46A6E-84F1-484F-970A-C37D36A22E50}" type="parTrans" cxnId="{C237BA88-0EB6-491C-BBF1-E53D0135A0A9}">
      <dgm:prSet/>
      <dgm:spPr/>
      <dgm:t>
        <a:bodyPr/>
        <a:lstStyle/>
        <a:p>
          <a:endParaRPr lang="en-US"/>
        </a:p>
      </dgm:t>
    </dgm:pt>
    <dgm:pt modelId="{F78C8775-4858-46D1-9645-CFC5376C2C21}" type="sibTrans" cxnId="{C237BA88-0EB6-491C-BBF1-E53D0135A0A9}">
      <dgm:prSet/>
      <dgm:spPr/>
      <dgm:t>
        <a:bodyPr/>
        <a:lstStyle/>
        <a:p>
          <a:endParaRPr lang="en-US"/>
        </a:p>
      </dgm:t>
    </dgm:pt>
    <dgm:pt modelId="{93E2E8E7-38BE-4F71-ABD4-A7C893A21A8B}">
      <dgm:prSet phldr="0"/>
      <dgm:spPr/>
      <dgm:t>
        <a:bodyPr/>
        <a:lstStyle/>
        <a:p>
          <a:pPr marL="0" algn="l">
            <a:lnSpc>
              <a:spcPct val="100000"/>
            </a:lnSpc>
          </a:pPr>
          <a:r>
            <a:rPr lang="en-US" b="0" i="0" dirty="0">
              <a:solidFill>
                <a:schemeClr val="tx1"/>
              </a:solidFill>
              <a:latin typeface="Posterama"/>
              <a:cs typeface="Segoe UI"/>
            </a:rPr>
            <a:t>Captain: Elyssa</a:t>
          </a:r>
        </a:p>
      </dgm:t>
    </dgm:pt>
    <dgm:pt modelId="{6CB42D16-B3A5-4D6C-A694-6CBAEF4439B7}" type="parTrans" cxnId="{CD2EE296-B508-40DC-A23A-0047F15F9082}">
      <dgm:prSet/>
      <dgm:spPr/>
      <dgm:t>
        <a:bodyPr/>
        <a:lstStyle/>
        <a:p>
          <a:endParaRPr lang="en-US"/>
        </a:p>
      </dgm:t>
    </dgm:pt>
    <dgm:pt modelId="{3C74DDCD-0031-4A19-BA63-C7CA73A7259A}" type="sibTrans" cxnId="{CD2EE296-B508-40DC-A23A-0047F15F9082}">
      <dgm:prSet/>
      <dgm:spPr/>
      <dgm:t>
        <a:bodyPr/>
        <a:lstStyle/>
        <a:p>
          <a:endParaRPr lang="en-US"/>
        </a:p>
      </dgm:t>
    </dgm:pt>
    <dgm:pt modelId="{4B3DB3B4-B3E7-463A-9B4F-20C25C20105B}">
      <dgm:prSet phldr="0"/>
      <dgm:spPr/>
      <dgm:t>
        <a:bodyPr/>
        <a:lstStyle/>
        <a:p>
          <a:pPr marL="0" algn="l">
            <a:lnSpc>
              <a:spcPct val="100000"/>
            </a:lnSpc>
          </a:pPr>
          <a:r>
            <a:rPr lang="en-US" b="0" i="0" dirty="0">
              <a:solidFill>
                <a:schemeClr val="tx1"/>
              </a:solidFill>
              <a:latin typeface="Posterama"/>
              <a:cs typeface="Segoe UI"/>
            </a:rPr>
            <a:t>Recorder: Cameron</a:t>
          </a:r>
        </a:p>
      </dgm:t>
    </dgm:pt>
    <dgm:pt modelId="{313C66E4-B067-4A1A-A5C2-DC2719AF1B88}" type="parTrans" cxnId="{D8DD5032-67C0-4E32-8819-3894C14C910D}">
      <dgm:prSet/>
      <dgm:spPr/>
      <dgm:t>
        <a:bodyPr/>
        <a:lstStyle/>
        <a:p>
          <a:endParaRPr lang="en-US"/>
        </a:p>
      </dgm:t>
    </dgm:pt>
    <dgm:pt modelId="{5E051D29-84DE-4594-82C4-E7E674834A0E}" type="sibTrans" cxnId="{D8DD5032-67C0-4E32-8819-3894C14C910D}">
      <dgm:prSet/>
      <dgm:spPr/>
      <dgm:t>
        <a:bodyPr/>
        <a:lstStyle/>
        <a:p>
          <a:endParaRPr lang="en-US"/>
        </a:p>
      </dgm:t>
    </dgm:pt>
    <dgm:pt modelId="{5CB5F795-F607-402F-A596-D2366825BACB}">
      <dgm:prSet phldr="0"/>
      <dgm:spPr/>
      <dgm:t>
        <a:bodyPr/>
        <a:lstStyle/>
        <a:p>
          <a:pPr marL="0" algn="l">
            <a:lnSpc>
              <a:spcPct val="100000"/>
            </a:lnSpc>
          </a:pPr>
          <a:r>
            <a:rPr lang="en-US" b="0" i="0" dirty="0">
              <a:solidFill>
                <a:schemeClr val="tx1"/>
              </a:solidFill>
              <a:latin typeface="Posterama"/>
              <a:cs typeface="Segoe UI"/>
            </a:rPr>
            <a:t>Timekeeper: Sophia</a:t>
          </a:r>
        </a:p>
      </dgm:t>
    </dgm:pt>
    <dgm:pt modelId="{80A4A679-DD40-43EA-B4E0-50C126FE6424}" type="parTrans" cxnId="{A670CD91-2322-45E2-931C-3EA2B22EE48D}">
      <dgm:prSet/>
      <dgm:spPr/>
      <dgm:t>
        <a:bodyPr/>
        <a:lstStyle/>
        <a:p>
          <a:endParaRPr lang="en-US"/>
        </a:p>
      </dgm:t>
    </dgm:pt>
    <dgm:pt modelId="{2A9080E5-46CF-4A01-A03D-927FA587B6A8}" type="sibTrans" cxnId="{A670CD91-2322-45E2-931C-3EA2B22EE48D}">
      <dgm:prSet/>
      <dgm:spPr/>
      <dgm:t>
        <a:bodyPr/>
        <a:lstStyle/>
        <a:p>
          <a:endParaRPr lang="en-US"/>
        </a:p>
      </dgm:t>
    </dgm:pt>
    <dgm:pt modelId="{7AF9EB06-232B-4BF2-8DB3-C5419183FDAB}">
      <dgm:prSet phldr="0"/>
      <dgm:spPr/>
      <dgm:t>
        <a:bodyPr/>
        <a:lstStyle/>
        <a:p>
          <a:pPr marL="0" algn="l">
            <a:lnSpc>
              <a:spcPct val="100000"/>
            </a:lnSpc>
          </a:pPr>
          <a:r>
            <a:rPr lang="en-US" b="0" i="0" dirty="0">
              <a:solidFill>
                <a:schemeClr val="tx1"/>
              </a:solidFill>
              <a:latin typeface="Posterama"/>
              <a:cs typeface="Segoe UI"/>
            </a:rPr>
            <a:t>Crew: Brandy</a:t>
          </a:r>
        </a:p>
      </dgm:t>
    </dgm:pt>
    <dgm:pt modelId="{16A8DA1D-4239-450A-82BA-DE960D1DC43C}" type="parTrans" cxnId="{05DC3559-8018-4CF7-9073-BC2F61E27878}">
      <dgm:prSet/>
      <dgm:spPr/>
      <dgm:t>
        <a:bodyPr/>
        <a:lstStyle/>
        <a:p>
          <a:endParaRPr lang="en-US"/>
        </a:p>
      </dgm:t>
    </dgm:pt>
    <dgm:pt modelId="{71AD7D42-D542-47C3-8A94-7AF1C3DAB2D2}" type="sibTrans" cxnId="{05DC3559-8018-4CF7-9073-BC2F61E27878}">
      <dgm:prSet/>
      <dgm:spPr/>
      <dgm:t>
        <a:bodyPr/>
        <a:lstStyle/>
        <a:p>
          <a:endParaRPr lang="en-US"/>
        </a:p>
      </dgm:t>
    </dgm:pt>
    <dgm:pt modelId="{98F481A3-1984-4AE3-92CA-957552F1B88F}">
      <dgm:prSet phldr="0"/>
      <dgm:spPr/>
      <dgm:t>
        <a:bodyPr/>
        <a:lstStyle/>
        <a:p>
          <a:pPr marL="0" algn="l">
            <a:lnSpc>
              <a:spcPct val="100000"/>
            </a:lnSpc>
          </a:pPr>
          <a:r>
            <a:rPr lang="en-US" dirty="0">
              <a:solidFill>
                <a:schemeClr val="tx1"/>
              </a:solidFill>
              <a:latin typeface="Posterama"/>
              <a:cs typeface="Segoe UI"/>
            </a:rPr>
            <a:t>Captain: Cameron</a:t>
          </a:r>
        </a:p>
      </dgm:t>
    </dgm:pt>
    <dgm:pt modelId="{6453B903-FE6F-4D75-B48B-CC5E052BC9CE}" type="parTrans" cxnId="{96862E21-089A-4BBD-BE0D-07189E6B8805}">
      <dgm:prSet/>
      <dgm:spPr/>
      <dgm:t>
        <a:bodyPr/>
        <a:lstStyle/>
        <a:p>
          <a:endParaRPr lang="en-US"/>
        </a:p>
      </dgm:t>
    </dgm:pt>
    <dgm:pt modelId="{B9C1A7F2-ED87-4986-9C67-370893599DFC}" type="sibTrans" cxnId="{96862E21-089A-4BBD-BE0D-07189E6B8805}">
      <dgm:prSet/>
      <dgm:spPr/>
      <dgm:t>
        <a:bodyPr/>
        <a:lstStyle/>
        <a:p>
          <a:endParaRPr lang="en-US"/>
        </a:p>
      </dgm:t>
    </dgm:pt>
    <dgm:pt modelId="{A7DCFE47-C898-4E10-8BC6-1DBC881D5B93}">
      <dgm:prSet phldr="0"/>
      <dgm:spPr/>
      <dgm:t>
        <a:bodyPr/>
        <a:lstStyle/>
        <a:p>
          <a:pPr marL="0" algn="l">
            <a:lnSpc>
              <a:spcPct val="100000"/>
            </a:lnSpc>
          </a:pPr>
          <a:r>
            <a:rPr lang="en-US" dirty="0">
              <a:solidFill>
                <a:schemeClr val="tx1"/>
              </a:solidFill>
              <a:latin typeface="Posterama"/>
              <a:cs typeface="Segoe UI"/>
            </a:rPr>
            <a:t>Recorder: Elyssa</a:t>
          </a:r>
        </a:p>
      </dgm:t>
    </dgm:pt>
    <dgm:pt modelId="{314414BB-CBC0-44DA-AA4B-688497E08C5A}" type="parTrans" cxnId="{AC0B23EC-8DA4-4FBF-822D-3A2B9A6837F1}">
      <dgm:prSet/>
      <dgm:spPr/>
      <dgm:t>
        <a:bodyPr/>
        <a:lstStyle/>
        <a:p>
          <a:endParaRPr lang="en-US"/>
        </a:p>
      </dgm:t>
    </dgm:pt>
    <dgm:pt modelId="{459EEE45-3489-4065-B4E2-BF74088EE650}" type="sibTrans" cxnId="{AC0B23EC-8DA4-4FBF-822D-3A2B9A6837F1}">
      <dgm:prSet/>
      <dgm:spPr/>
      <dgm:t>
        <a:bodyPr/>
        <a:lstStyle/>
        <a:p>
          <a:endParaRPr lang="en-US"/>
        </a:p>
      </dgm:t>
    </dgm:pt>
    <dgm:pt modelId="{0D381065-42A6-4123-822D-0BD4350C86DB}">
      <dgm:prSet phldr="0"/>
      <dgm:spPr/>
      <dgm:t>
        <a:bodyPr/>
        <a:lstStyle/>
        <a:p>
          <a:pPr marL="0" algn="l">
            <a:lnSpc>
              <a:spcPct val="100000"/>
            </a:lnSpc>
          </a:pPr>
          <a:r>
            <a:rPr lang="en-US" dirty="0">
              <a:solidFill>
                <a:schemeClr val="tx1"/>
              </a:solidFill>
              <a:latin typeface="Posterama"/>
              <a:cs typeface="Segoe UI"/>
            </a:rPr>
            <a:t>Timekeeper: Brandy</a:t>
          </a:r>
        </a:p>
      </dgm:t>
    </dgm:pt>
    <dgm:pt modelId="{127F56A4-FA34-45CE-903B-E751D1BB96E8}" type="parTrans" cxnId="{E0D53286-719B-4361-A69E-75F8E7D0A4F7}">
      <dgm:prSet/>
      <dgm:spPr/>
      <dgm:t>
        <a:bodyPr/>
        <a:lstStyle/>
        <a:p>
          <a:endParaRPr lang="en-US"/>
        </a:p>
      </dgm:t>
    </dgm:pt>
    <dgm:pt modelId="{55C46B2E-E860-42DB-BE61-E206362ADED7}" type="sibTrans" cxnId="{E0D53286-719B-4361-A69E-75F8E7D0A4F7}">
      <dgm:prSet/>
      <dgm:spPr/>
      <dgm:t>
        <a:bodyPr/>
        <a:lstStyle/>
        <a:p>
          <a:endParaRPr lang="en-US"/>
        </a:p>
      </dgm:t>
    </dgm:pt>
    <dgm:pt modelId="{0EC6E93E-A24B-4284-B3CB-9559A4B65323}">
      <dgm:prSet phldr="0"/>
      <dgm:spPr/>
      <dgm:t>
        <a:bodyPr/>
        <a:lstStyle/>
        <a:p>
          <a:pPr marL="0" algn="l">
            <a:lnSpc>
              <a:spcPct val="100000"/>
            </a:lnSpc>
          </a:pPr>
          <a:r>
            <a:rPr lang="en-US" dirty="0">
              <a:solidFill>
                <a:schemeClr val="tx1"/>
              </a:solidFill>
              <a:latin typeface="Posterama"/>
              <a:cs typeface="Segoe UI"/>
            </a:rPr>
            <a:t>Crew</a:t>
          </a:r>
          <a:r>
            <a:rPr lang="en-US" b="0" i="0" dirty="0">
              <a:solidFill>
                <a:schemeClr val="tx1"/>
              </a:solidFill>
              <a:latin typeface="Posterama"/>
              <a:cs typeface="Segoe UI"/>
            </a:rPr>
            <a:t>: Sophia</a:t>
          </a:r>
        </a:p>
      </dgm:t>
    </dgm:pt>
    <dgm:pt modelId="{A938AE22-CB81-4FDB-8D31-1E4D73E58BB9}" type="parTrans" cxnId="{2053632E-6706-4B01-A961-431CCE91FD12}">
      <dgm:prSet/>
      <dgm:spPr/>
      <dgm:t>
        <a:bodyPr/>
        <a:lstStyle/>
        <a:p>
          <a:endParaRPr lang="en-US"/>
        </a:p>
      </dgm:t>
    </dgm:pt>
    <dgm:pt modelId="{66100557-3D21-4FBD-B7EB-339E8BAFE72A}" type="sibTrans" cxnId="{2053632E-6706-4B01-A961-431CCE91FD12}">
      <dgm:prSet/>
      <dgm:spPr/>
      <dgm:t>
        <a:bodyPr/>
        <a:lstStyle/>
        <a:p>
          <a:endParaRPr lang="en-US"/>
        </a:p>
      </dgm:t>
    </dgm:pt>
    <dgm:pt modelId="{917788B4-4702-452B-A9BF-BD370AC7C91D}" type="pres">
      <dgm:prSet presAssocID="{0DD8915E-DC14-41D6-9BB5-F49E1C265163}" presName="Name0" presStyleCnt="0">
        <dgm:presLayoutVars>
          <dgm:dir/>
          <dgm:animLvl val="lvl"/>
          <dgm:resizeHandles val="exact"/>
        </dgm:presLayoutVars>
      </dgm:prSet>
      <dgm:spPr/>
    </dgm:pt>
    <dgm:pt modelId="{54C7622E-B3EE-4BFC-B751-4B261C400F01}" type="pres">
      <dgm:prSet presAssocID="{CEA68BC1-0214-475A-AAEB-F2C106BEDF3D}" presName="composite" presStyleCnt="0"/>
      <dgm:spPr/>
    </dgm:pt>
    <dgm:pt modelId="{80A1A6DF-0273-4C9F-A1CF-A320F9DB6FD1}" type="pres">
      <dgm:prSet presAssocID="{CEA68BC1-0214-475A-AAEB-F2C106BEDF3D}" presName="parTx" presStyleLbl="alignNode1" presStyleIdx="0" presStyleCnt="4">
        <dgm:presLayoutVars>
          <dgm:chMax val="0"/>
          <dgm:chPref val="0"/>
        </dgm:presLayoutVars>
      </dgm:prSet>
      <dgm:spPr/>
    </dgm:pt>
    <dgm:pt modelId="{910C52EF-D1F5-4581-A150-24B263AF9343}" type="pres">
      <dgm:prSet presAssocID="{CEA68BC1-0214-475A-AAEB-F2C106BEDF3D}" presName="desTx" presStyleLbl="alignAccFollowNode1" presStyleIdx="0" presStyleCnt="4">
        <dgm:presLayoutVars/>
      </dgm:prSet>
      <dgm:spPr/>
    </dgm:pt>
    <dgm:pt modelId="{06DEF15E-2A95-4424-9CA3-93FFF5A22F97}" type="pres">
      <dgm:prSet presAssocID="{D52D63DB-7300-43C9-9B4D-DCAB119753ED}" presName="space" presStyleCnt="0"/>
      <dgm:spPr/>
    </dgm:pt>
    <dgm:pt modelId="{0D1CB9BF-C612-4FA5-A8ED-CBAA77D93857}" type="pres">
      <dgm:prSet presAssocID="{57B30C7E-2C98-474C-972A-4A9F013596F6}" presName="composite" presStyleCnt="0"/>
      <dgm:spPr/>
    </dgm:pt>
    <dgm:pt modelId="{1F484571-9C36-4EBC-94E8-740ECF59A9E8}" type="pres">
      <dgm:prSet presAssocID="{57B30C7E-2C98-474C-972A-4A9F013596F6}" presName="parTx" presStyleLbl="alignNode1" presStyleIdx="1" presStyleCnt="4">
        <dgm:presLayoutVars>
          <dgm:chMax val="0"/>
          <dgm:chPref val="0"/>
        </dgm:presLayoutVars>
      </dgm:prSet>
      <dgm:spPr/>
    </dgm:pt>
    <dgm:pt modelId="{8382FB71-379A-4A42-BEC2-AAF439B565D5}" type="pres">
      <dgm:prSet presAssocID="{57B30C7E-2C98-474C-972A-4A9F013596F6}" presName="desTx" presStyleLbl="alignAccFollowNode1" presStyleIdx="1" presStyleCnt="4">
        <dgm:presLayoutVars/>
      </dgm:prSet>
      <dgm:spPr/>
    </dgm:pt>
    <dgm:pt modelId="{CEAD898F-DA15-46A5-A07C-10D30E78B5E8}" type="pres">
      <dgm:prSet presAssocID="{7F14057D-1A20-4F64-A110-C77AC5F00602}" presName="space" presStyleCnt="0"/>
      <dgm:spPr/>
    </dgm:pt>
    <dgm:pt modelId="{BEA164EE-1450-4AEB-9527-4E22FBF3C1A8}" type="pres">
      <dgm:prSet presAssocID="{0A954AA6-C6B0-4271-8792-CCCE30CE7D69}" presName="composite" presStyleCnt="0"/>
      <dgm:spPr/>
    </dgm:pt>
    <dgm:pt modelId="{6B33ABE5-CEF1-4B39-82C3-F1FC644C0A8F}" type="pres">
      <dgm:prSet presAssocID="{0A954AA6-C6B0-4271-8792-CCCE30CE7D69}" presName="parTx" presStyleLbl="alignNode1" presStyleIdx="2" presStyleCnt="4">
        <dgm:presLayoutVars>
          <dgm:chMax val="0"/>
          <dgm:chPref val="0"/>
        </dgm:presLayoutVars>
      </dgm:prSet>
      <dgm:spPr/>
    </dgm:pt>
    <dgm:pt modelId="{D49AD3F7-B2B6-4709-A43B-C22DEB981B39}" type="pres">
      <dgm:prSet presAssocID="{0A954AA6-C6B0-4271-8792-CCCE30CE7D69}" presName="desTx" presStyleLbl="alignAccFollowNode1" presStyleIdx="2" presStyleCnt="4">
        <dgm:presLayoutVars/>
      </dgm:prSet>
      <dgm:spPr/>
    </dgm:pt>
    <dgm:pt modelId="{C83CA8A9-5873-4873-B14F-2F0E7FB2ABCC}" type="pres">
      <dgm:prSet presAssocID="{7635DF39-FFCE-4F67-A43A-C3F7B847830D}" presName="space" presStyleCnt="0"/>
      <dgm:spPr/>
    </dgm:pt>
    <dgm:pt modelId="{182DE496-FB5A-43CE-A4ED-01B985976E1B}" type="pres">
      <dgm:prSet presAssocID="{9353C66E-D32A-4474-869C-680C398D1B2E}" presName="composite" presStyleCnt="0"/>
      <dgm:spPr/>
    </dgm:pt>
    <dgm:pt modelId="{B2E77095-032F-4ABA-825C-74B5B5208E6C}" type="pres">
      <dgm:prSet presAssocID="{9353C66E-D32A-4474-869C-680C398D1B2E}" presName="parTx" presStyleLbl="alignNode1" presStyleIdx="3" presStyleCnt="4">
        <dgm:presLayoutVars>
          <dgm:chMax val="0"/>
          <dgm:chPref val="0"/>
        </dgm:presLayoutVars>
      </dgm:prSet>
      <dgm:spPr/>
    </dgm:pt>
    <dgm:pt modelId="{1C685751-3B41-4110-8726-87B7E65390D3}" type="pres">
      <dgm:prSet presAssocID="{9353C66E-D32A-4474-869C-680C398D1B2E}" presName="desTx" presStyleLbl="alignAccFollowNode1" presStyleIdx="3" presStyleCnt="4">
        <dgm:presLayoutVars/>
      </dgm:prSet>
      <dgm:spPr/>
    </dgm:pt>
  </dgm:ptLst>
  <dgm:cxnLst>
    <dgm:cxn modelId="{A33C0E07-13EB-42D8-9D11-A371AB82C2BA}" srcId="{0DD8915E-DC14-41D6-9BB5-F49E1C265163}" destId="{9353C66E-D32A-4474-869C-680C398D1B2E}" srcOrd="3" destOrd="0" parTransId="{673672F0-BFBE-4E11-B528-522697BB4963}" sibTransId="{E2F342F5-BB68-4BE4-9633-CAA17CD0C308}"/>
    <dgm:cxn modelId="{811AE40C-ED15-446A-8021-CDEDFA52569F}" type="presOf" srcId="{A8F5BE4C-165B-48C7-8714-06D669B46AC8}" destId="{8382FB71-379A-4A42-BEC2-AAF439B565D5}" srcOrd="0" destOrd="3" presId="urn:microsoft.com/office/officeart/2016/7/layout/HorizontalActionList"/>
    <dgm:cxn modelId="{49592711-A595-435B-8FE7-68D6FF77F0CB}" srcId="{CEA68BC1-0214-475A-AAEB-F2C106BEDF3D}" destId="{9C086662-821A-4758-9399-D0717EB0C3D4}" srcOrd="0" destOrd="0" parTransId="{E0EB1CAC-CBAF-44BE-A404-2B9C6107A058}" sibTransId="{80AFBD48-FB92-4520-BBC3-1404873019F0}"/>
    <dgm:cxn modelId="{B58BF412-2065-47D7-8B6D-33463CF53C43}" type="presOf" srcId="{CEA68BC1-0214-475A-AAEB-F2C106BEDF3D}" destId="{80A1A6DF-0273-4C9F-A1CF-A320F9DB6FD1}" srcOrd="0" destOrd="0" presId="urn:microsoft.com/office/officeart/2016/7/layout/HorizontalActionList"/>
    <dgm:cxn modelId="{4A7F6715-186E-49A7-B901-131CC9610C6D}" srcId="{0DD8915E-DC14-41D6-9BB5-F49E1C265163}" destId="{CEA68BC1-0214-475A-AAEB-F2C106BEDF3D}" srcOrd="0" destOrd="0" parTransId="{D39F5498-D166-4D4F-959E-220D13F281F2}" sibTransId="{D52D63DB-7300-43C9-9B4D-DCAB119753ED}"/>
    <dgm:cxn modelId="{F7C1051C-F372-45C8-BA8B-1BFAF35450E5}" type="presOf" srcId="{4B3DB3B4-B3E7-463A-9B4F-20C25C20105B}" destId="{D49AD3F7-B2B6-4709-A43B-C22DEB981B39}" srcOrd="0" destOrd="1" presId="urn:microsoft.com/office/officeart/2016/7/layout/HorizontalActionList"/>
    <dgm:cxn modelId="{96862E21-089A-4BBD-BE0D-07189E6B8805}" srcId="{9353C66E-D32A-4474-869C-680C398D1B2E}" destId="{98F481A3-1984-4AE3-92CA-957552F1B88F}" srcOrd="0" destOrd="0" parTransId="{6453B903-FE6F-4D75-B48B-CC5E052BC9CE}" sibTransId="{B9C1A7F2-ED87-4986-9C67-370893599DFC}"/>
    <dgm:cxn modelId="{CFCEEC2A-18B5-4240-B41A-D9FDDE19B9FE}" type="presOf" srcId="{C949FAC3-C11E-4A01-A7A2-7016396FAB4F}" destId="{8382FB71-379A-4A42-BEC2-AAF439B565D5}" srcOrd="0" destOrd="2" presId="urn:microsoft.com/office/officeart/2016/7/layout/HorizontalActionList"/>
    <dgm:cxn modelId="{A5E1FF2A-5F48-4476-8A6B-2B5A722D0BAA}" srcId="{CEA68BC1-0214-475A-AAEB-F2C106BEDF3D}" destId="{AEFA1B35-F76A-46BB-84F4-968A55E98BE1}" srcOrd="3" destOrd="0" parTransId="{6F060360-FB98-4416-9504-A031F7451184}" sibTransId="{9997A413-4442-4601-8795-4F7167BE9EA6}"/>
    <dgm:cxn modelId="{2053632E-6706-4B01-A961-431CCE91FD12}" srcId="{9353C66E-D32A-4474-869C-680C398D1B2E}" destId="{0EC6E93E-A24B-4284-B3CB-9559A4B65323}" srcOrd="3" destOrd="0" parTransId="{A938AE22-CB81-4FDB-8D31-1E4D73E58BB9}" sibTransId="{66100557-3D21-4FBD-B7EB-339E8BAFE72A}"/>
    <dgm:cxn modelId="{13126A2F-129D-4762-93CF-9798949EB589}" srcId="{0DD8915E-DC14-41D6-9BB5-F49E1C265163}" destId="{57B30C7E-2C98-474C-972A-4A9F013596F6}" srcOrd="1" destOrd="0" parTransId="{3C56CB1B-7905-41E8-90E6-A55A14BA7821}" sibTransId="{7F14057D-1A20-4F64-A110-C77AC5F00602}"/>
    <dgm:cxn modelId="{D8DD5032-67C0-4E32-8819-3894C14C910D}" srcId="{0A954AA6-C6B0-4271-8792-CCCE30CE7D69}" destId="{4B3DB3B4-B3E7-463A-9B4F-20C25C20105B}" srcOrd="1" destOrd="0" parTransId="{313C66E4-B067-4A1A-A5C2-DC2719AF1B88}" sibTransId="{5E051D29-84DE-4594-82C4-E7E674834A0E}"/>
    <dgm:cxn modelId="{61DE8435-87FC-4ED8-A1D9-A0E36224C192}" srcId="{0DD8915E-DC14-41D6-9BB5-F49E1C265163}" destId="{0A954AA6-C6B0-4271-8792-CCCE30CE7D69}" srcOrd="2" destOrd="0" parTransId="{81CA91A9-12C9-4000-A833-6528B617CCA1}" sibTransId="{7635DF39-FFCE-4F67-A43A-C3F7B847830D}"/>
    <dgm:cxn modelId="{82E3E038-B78A-493E-A351-AD2AD97765BE}" type="presOf" srcId="{5CB5F795-F607-402F-A596-D2366825BACB}" destId="{D49AD3F7-B2B6-4709-A43B-C22DEB981B39}" srcOrd="0" destOrd="2" presId="urn:microsoft.com/office/officeart/2016/7/layout/HorizontalActionList"/>
    <dgm:cxn modelId="{858BA640-E560-46DC-8747-54616DA8F6AE}" type="presOf" srcId="{DF533B6B-E3A8-4696-B25F-E72FE9674C30}" destId="{910C52EF-D1F5-4581-A150-24B263AF9343}" srcOrd="0" destOrd="2" presId="urn:microsoft.com/office/officeart/2016/7/layout/HorizontalActionList"/>
    <dgm:cxn modelId="{DC07825F-BDBB-4F67-8F53-9E64DF740031}" type="presOf" srcId="{2997E4DE-3758-4333-8994-6C69215539DD}" destId="{910C52EF-D1F5-4581-A150-24B263AF9343}" srcOrd="0" destOrd="1" presId="urn:microsoft.com/office/officeart/2016/7/layout/HorizontalActionList"/>
    <dgm:cxn modelId="{EA4DD863-A7A5-4B34-AF6D-C5D0C3EA890E}" type="presOf" srcId="{CE80BDD4-AB13-4738-8AD8-C24409E5190A}" destId="{8382FB71-379A-4A42-BEC2-AAF439B565D5}" srcOrd="0" destOrd="1" presId="urn:microsoft.com/office/officeart/2016/7/layout/HorizontalActionList"/>
    <dgm:cxn modelId="{94C05D6F-F6B4-4035-ACE6-006DEA250D1F}" type="presOf" srcId="{93E2E8E7-38BE-4F71-ABD4-A7C893A21A8B}" destId="{D49AD3F7-B2B6-4709-A43B-C22DEB981B39}" srcOrd="0" destOrd="0" presId="urn:microsoft.com/office/officeart/2016/7/layout/HorizontalActionList"/>
    <dgm:cxn modelId="{63F65451-1431-45C4-A378-74484CE26173}" type="presOf" srcId="{A7DCFE47-C898-4E10-8BC6-1DBC881D5B93}" destId="{1C685751-3B41-4110-8726-87B7E65390D3}" srcOrd="0" destOrd="1" presId="urn:microsoft.com/office/officeart/2016/7/layout/HorizontalActionList"/>
    <dgm:cxn modelId="{F8FEB071-ED84-4958-B361-A276E2C55407}" type="presOf" srcId="{9C086662-821A-4758-9399-D0717EB0C3D4}" destId="{910C52EF-D1F5-4581-A150-24B263AF9343}" srcOrd="0" destOrd="0" presId="urn:microsoft.com/office/officeart/2016/7/layout/HorizontalActionList"/>
    <dgm:cxn modelId="{671E2953-E15E-48DF-9647-8D125759D84E}" srcId="{57B30C7E-2C98-474C-972A-4A9F013596F6}" destId="{C949FAC3-C11E-4A01-A7A2-7016396FAB4F}" srcOrd="2" destOrd="0" parTransId="{30438DF5-E780-444A-8878-8F8FC7DE9B89}" sibTransId="{60CA53BA-B312-4413-8C77-D4CEE5B58F35}"/>
    <dgm:cxn modelId="{A74BB775-848A-4380-9D06-8D6D436835BB}" type="presOf" srcId="{57B30C7E-2C98-474C-972A-4A9F013596F6}" destId="{1F484571-9C36-4EBC-94E8-740ECF59A9E8}" srcOrd="0" destOrd="0" presId="urn:microsoft.com/office/officeart/2016/7/layout/HorizontalActionList"/>
    <dgm:cxn modelId="{BAECF955-369A-4981-948F-4483A0E36B62}" srcId="{CEA68BC1-0214-475A-AAEB-F2C106BEDF3D}" destId="{DF533B6B-E3A8-4696-B25F-E72FE9674C30}" srcOrd="2" destOrd="0" parTransId="{BF277A64-0885-4271-B6FF-7636815D791A}" sibTransId="{D7D42545-1DAF-4392-AF56-B3CAEC274AC1}"/>
    <dgm:cxn modelId="{089B4C77-0EBF-4A38-AFC7-818BAE2083A1}" type="presOf" srcId="{0A954AA6-C6B0-4271-8792-CCCE30CE7D69}" destId="{6B33ABE5-CEF1-4B39-82C3-F1FC644C0A8F}" srcOrd="0" destOrd="0" presId="urn:microsoft.com/office/officeart/2016/7/layout/HorizontalActionList"/>
    <dgm:cxn modelId="{05DC3559-8018-4CF7-9073-BC2F61E27878}" srcId="{0A954AA6-C6B0-4271-8792-CCCE30CE7D69}" destId="{7AF9EB06-232B-4BF2-8DB3-C5419183FDAB}" srcOrd="3" destOrd="0" parTransId="{16A8DA1D-4239-450A-82BA-DE960D1DC43C}" sibTransId="{71AD7D42-D542-47C3-8A94-7AF1C3DAB2D2}"/>
    <dgm:cxn modelId="{E0D53286-719B-4361-A69E-75F8E7D0A4F7}" srcId="{9353C66E-D32A-4474-869C-680C398D1B2E}" destId="{0D381065-42A6-4123-822D-0BD4350C86DB}" srcOrd="2" destOrd="0" parTransId="{127F56A4-FA34-45CE-903B-E751D1BB96E8}" sibTransId="{55C46B2E-E860-42DB-BE61-E206362ADED7}"/>
    <dgm:cxn modelId="{8E970A88-6C68-4E35-A16C-6986751F7536}" type="presOf" srcId="{7AF9EB06-232B-4BF2-8DB3-C5419183FDAB}" destId="{D49AD3F7-B2B6-4709-A43B-C22DEB981B39}" srcOrd="0" destOrd="3" presId="urn:microsoft.com/office/officeart/2016/7/layout/HorizontalActionList"/>
    <dgm:cxn modelId="{C237BA88-0EB6-491C-BBF1-E53D0135A0A9}" srcId="{57B30C7E-2C98-474C-972A-4A9F013596F6}" destId="{A8F5BE4C-165B-48C7-8714-06D669B46AC8}" srcOrd="3" destOrd="0" parTransId="{96D46A6E-84F1-484F-970A-C37D36A22E50}" sibTransId="{F78C8775-4858-46D1-9645-CFC5376C2C21}"/>
    <dgm:cxn modelId="{1DCF0D8F-1DCA-4D66-83FC-934E6C1AAF58}" type="presOf" srcId="{0EC6E93E-A24B-4284-B3CB-9559A4B65323}" destId="{1C685751-3B41-4110-8726-87B7E65390D3}" srcOrd="0" destOrd="3" presId="urn:microsoft.com/office/officeart/2016/7/layout/HorizontalActionList"/>
    <dgm:cxn modelId="{A670CD91-2322-45E2-931C-3EA2B22EE48D}" srcId="{0A954AA6-C6B0-4271-8792-CCCE30CE7D69}" destId="{5CB5F795-F607-402F-A596-D2366825BACB}" srcOrd="2" destOrd="0" parTransId="{80A4A679-DD40-43EA-B4E0-50C126FE6424}" sibTransId="{2A9080E5-46CF-4A01-A03D-927FA587B6A8}"/>
    <dgm:cxn modelId="{44392393-FF7C-416C-A1C6-36D582B691B3}" type="presOf" srcId="{AEFA1B35-F76A-46BB-84F4-968A55E98BE1}" destId="{910C52EF-D1F5-4581-A150-24B263AF9343}" srcOrd="0" destOrd="3" presId="urn:microsoft.com/office/officeart/2016/7/layout/HorizontalActionList"/>
    <dgm:cxn modelId="{CD2EE296-B508-40DC-A23A-0047F15F9082}" srcId="{0A954AA6-C6B0-4271-8792-CCCE30CE7D69}" destId="{93E2E8E7-38BE-4F71-ABD4-A7C893A21A8B}" srcOrd="0" destOrd="0" parTransId="{6CB42D16-B3A5-4D6C-A694-6CBAEF4439B7}" sibTransId="{3C74DDCD-0031-4A19-BA63-C7CA73A7259A}"/>
    <dgm:cxn modelId="{E440549C-0098-4200-80A6-FF88137F160F}" type="presOf" srcId="{0DD8915E-DC14-41D6-9BB5-F49E1C265163}" destId="{917788B4-4702-452B-A9BF-BD370AC7C91D}" srcOrd="0" destOrd="0" presId="urn:microsoft.com/office/officeart/2016/7/layout/HorizontalActionList"/>
    <dgm:cxn modelId="{45DEE6A7-6512-4E93-886E-B647E983842B}" type="presOf" srcId="{7E1AA667-E95C-42AB-A41E-4422536F6A65}" destId="{8382FB71-379A-4A42-BEC2-AAF439B565D5}" srcOrd="0" destOrd="0" presId="urn:microsoft.com/office/officeart/2016/7/layout/HorizontalActionList"/>
    <dgm:cxn modelId="{EC8808BB-058C-4B11-9D3F-2B6B6A3C0D51}" srcId="{57B30C7E-2C98-474C-972A-4A9F013596F6}" destId="{CE80BDD4-AB13-4738-8AD8-C24409E5190A}" srcOrd="1" destOrd="0" parTransId="{A053C937-F540-4DD0-BE37-7230FF3F28B4}" sibTransId="{4224B0F5-F0D3-4282-9430-C40EE7A9383B}"/>
    <dgm:cxn modelId="{06A22EBF-430F-4577-883E-D2E655FB01D3}" type="presOf" srcId="{9353C66E-D32A-4474-869C-680C398D1B2E}" destId="{B2E77095-032F-4ABA-825C-74B5B5208E6C}" srcOrd="0" destOrd="0" presId="urn:microsoft.com/office/officeart/2016/7/layout/HorizontalActionList"/>
    <dgm:cxn modelId="{4CE2B4CD-A857-470F-8F70-7DA6B964C131}" srcId="{CEA68BC1-0214-475A-AAEB-F2C106BEDF3D}" destId="{2997E4DE-3758-4333-8994-6C69215539DD}" srcOrd="1" destOrd="0" parTransId="{33243D97-11C2-4BE7-8F5B-C06CEDB6258F}" sibTransId="{FA2F195D-0ED2-4933-9566-3E66F147B08E}"/>
    <dgm:cxn modelId="{479527CF-A558-438B-8001-E5616B82E21D}" type="presOf" srcId="{0D381065-42A6-4123-822D-0BD4350C86DB}" destId="{1C685751-3B41-4110-8726-87B7E65390D3}" srcOrd="0" destOrd="2" presId="urn:microsoft.com/office/officeart/2016/7/layout/HorizontalActionList"/>
    <dgm:cxn modelId="{B8E466D1-1AC5-4D8A-86D6-886804E9AAAD}" srcId="{57B30C7E-2C98-474C-972A-4A9F013596F6}" destId="{7E1AA667-E95C-42AB-A41E-4422536F6A65}" srcOrd="0" destOrd="0" parTransId="{1BB56CCD-87F2-4373-A601-5394F0D3FE1E}" sibTransId="{82289DC7-CBD1-4A41-AD26-5E7062111B92}"/>
    <dgm:cxn modelId="{AC0B23EC-8DA4-4FBF-822D-3A2B9A6837F1}" srcId="{9353C66E-D32A-4474-869C-680C398D1B2E}" destId="{A7DCFE47-C898-4E10-8BC6-1DBC881D5B93}" srcOrd="1" destOrd="0" parTransId="{314414BB-CBC0-44DA-AA4B-688497E08C5A}" sibTransId="{459EEE45-3489-4065-B4E2-BF74088EE650}"/>
    <dgm:cxn modelId="{9924AEFC-229B-4A40-8082-CAABEF42D9F2}" type="presOf" srcId="{98F481A3-1984-4AE3-92CA-957552F1B88F}" destId="{1C685751-3B41-4110-8726-87B7E65390D3}" srcOrd="0" destOrd="0" presId="urn:microsoft.com/office/officeart/2016/7/layout/HorizontalActionList"/>
    <dgm:cxn modelId="{BDC931BB-F85E-49BB-B3BE-B40B9D5BCD9C}" type="presParOf" srcId="{917788B4-4702-452B-A9BF-BD370AC7C91D}" destId="{54C7622E-B3EE-4BFC-B751-4B261C400F01}" srcOrd="0" destOrd="0" presId="urn:microsoft.com/office/officeart/2016/7/layout/HorizontalActionList"/>
    <dgm:cxn modelId="{F632FFFF-CCF9-4F04-9EBC-8D4EE4587B20}" type="presParOf" srcId="{54C7622E-B3EE-4BFC-B751-4B261C400F01}" destId="{80A1A6DF-0273-4C9F-A1CF-A320F9DB6FD1}" srcOrd="0" destOrd="0" presId="urn:microsoft.com/office/officeart/2016/7/layout/HorizontalActionList"/>
    <dgm:cxn modelId="{0782CA82-860D-451D-9DAB-ADBA9CE921DA}" type="presParOf" srcId="{54C7622E-B3EE-4BFC-B751-4B261C400F01}" destId="{910C52EF-D1F5-4581-A150-24B263AF9343}" srcOrd="1" destOrd="0" presId="urn:microsoft.com/office/officeart/2016/7/layout/HorizontalActionList"/>
    <dgm:cxn modelId="{6733D7D9-ED1E-44A2-BFD5-8C816D35E2EC}" type="presParOf" srcId="{917788B4-4702-452B-A9BF-BD370AC7C91D}" destId="{06DEF15E-2A95-4424-9CA3-93FFF5A22F97}" srcOrd="1" destOrd="0" presId="urn:microsoft.com/office/officeart/2016/7/layout/HorizontalActionList"/>
    <dgm:cxn modelId="{75390995-A2F0-4A53-9C87-DAD9293EA010}" type="presParOf" srcId="{917788B4-4702-452B-A9BF-BD370AC7C91D}" destId="{0D1CB9BF-C612-4FA5-A8ED-CBAA77D93857}" srcOrd="2" destOrd="0" presId="urn:microsoft.com/office/officeart/2016/7/layout/HorizontalActionList"/>
    <dgm:cxn modelId="{397894B9-AE24-4861-9830-C48953000BED}" type="presParOf" srcId="{0D1CB9BF-C612-4FA5-A8ED-CBAA77D93857}" destId="{1F484571-9C36-4EBC-94E8-740ECF59A9E8}" srcOrd="0" destOrd="0" presId="urn:microsoft.com/office/officeart/2016/7/layout/HorizontalActionList"/>
    <dgm:cxn modelId="{66BD5F8D-E9D2-4C8F-9603-B1611E02D7DF}" type="presParOf" srcId="{0D1CB9BF-C612-4FA5-A8ED-CBAA77D93857}" destId="{8382FB71-379A-4A42-BEC2-AAF439B565D5}" srcOrd="1" destOrd="0" presId="urn:microsoft.com/office/officeart/2016/7/layout/HorizontalActionList"/>
    <dgm:cxn modelId="{826FBB9E-2912-44DD-8DA9-5D3432A94E15}" type="presParOf" srcId="{917788B4-4702-452B-A9BF-BD370AC7C91D}" destId="{CEAD898F-DA15-46A5-A07C-10D30E78B5E8}" srcOrd="3" destOrd="0" presId="urn:microsoft.com/office/officeart/2016/7/layout/HorizontalActionList"/>
    <dgm:cxn modelId="{B32E9C37-69BF-40E6-9389-63FADFAD65AA}" type="presParOf" srcId="{917788B4-4702-452B-A9BF-BD370AC7C91D}" destId="{BEA164EE-1450-4AEB-9527-4E22FBF3C1A8}" srcOrd="4" destOrd="0" presId="urn:microsoft.com/office/officeart/2016/7/layout/HorizontalActionList"/>
    <dgm:cxn modelId="{51E8C4D6-7C75-4CC5-B33C-6C6F7350EA19}" type="presParOf" srcId="{BEA164EE-1450-4AEB-9527-4E22FBF3C1A8}" destId="{6B33ABE5-CEF1-4B39-82C3-F1FC644C0A8F}" srcOrd="0" destOrd="0" presId="urn:microsoft.com/office/officeart/2016/7/layout/HorizontalActionList"/>
    <dgm:cxn modelId="{82023A46-1705-4B00-A24C-9DD978CD3705}" type="presParOf" srcId="{BEA164EE-1450-4AEB-9527-4E22FBF3C1A8}" destId="{D49AD3F7-B2B6-4709-A43B-C22DEB981B39}" srcOrd="1" destOrd="0" presId="urn:microsoft.com/office/officeart/2016/7/layout/HorizontalActionList"/>
    <dgm:cxn modelId="{8562CA05-B25E-4A31-A346-961FB21C17D6}" type="presParOf" srcId="{917788B4-4702-452B-A9BF-BD370AC7C91D}" destId="{C83CA8A9-5873-4873-B14F-2F0E7FB2ABCC}" srcOrd="5" destOrd="0" presId="urn:microsoft.com/office/officeart/2016/7/layout/HorizontalActionList"/>
    <dgm:cxn modelId="{3F44A332-5610-4136-B5E0-F504982B2F45}" type="presParOf" srcId="{917788B4-4702-452B-A9BF-BD370AC7C91D}" destId="{182DE496-FB5A-43CE-A4ED-01B985976E1B}" srcOrd="6" destOrd="0" presId="urn:microsoft.com/office/officeart/2016/7/layout/HorizontalActionList"/>
    <dgm:cxn modelId="{0F946179-3FE6-4BD2-A8B8-D2DC3573C35F}" type="presParOf" srcId="{182DE496-FB5A-43CE-A4ED-01B985976E1B}" destId="{B2E77095-032F-4ABA-825C-74B5B5208E6C}" srcOrd="0" destOrd="0" presId="urn:microsoft.com/office/officeart/2016/7/layout/HorizontalActionList"/>
    <dgm:cxn modelId="{99E8C4B1-174A-40C0-9F40-0EE52AACEDC1}" type="presParOf" srcId="{182DE496-FB5A-43CE-A4ED-01B985976E1B}" destId="{1C685751-3B41-4110-8726-87B7E65390D3}"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D8915E-DC14-41D6-9BB5-F49E1C265163}" type="doc">
      <dgm:prSet loTypeId="urn:microsoft.com/office/officeart/2016/7/layout/ChevronBlockProcess" loCatId="process" qsTypeId="urn:microsoft.com/office/officeart/2005/8/quickstyle/simple1" qsCatId="simple" csTypeId="urn:microsoft.com/office/officeart/2005/8/colors/colorful5" csCatId="colorful" phldr="1"/>
      <dgm:spPr/>
      <dgm:t>
        <a:bodyPr/>
        <a:lstStyle/>
        <a:p>
          <a:endParaRPr lang="en-US"/>
        </a:p>
      </dgm:t>
    </dgm:pt>
    <dgm:pt modelId="{CEA68BC1-0214-475A-AAEB-F2C106BEDF3D}">
      <dgm:prSet/>
      <dgm:spPr/>
      <dgm:t>
        <a:bodyPr/>
        <a:lstStyle/>
        <a:p>
          <a:pPr rtl="0"/>
          <a:r>
            <a:rPr lang="en-US" dirty="0"/>
            <a:t>Sophia - ESFJ</a:t>
          </a:r>
        </a:p>
      </dgm:t>
    </dgm:pt>
    <dgm:pt modelId="{D39F5498-D166-4D4F-959E-220D13F281F2}" type="parTrans" cxnId="{4A7F6715-186E-49A7-B901-131CC9610C6D}">
      <dgm:prSet/>
      <dgm:spPr/>
      <dgm:t>
        <a:bodyPr/>
        <a:lstStyle/>
        <a:p>
          <a:endParaRPr lang="en-US"/>
        </a:p>
      </dgm:t>
    </dgm:pt>
    <dgm:pt modelId="{D52D63DB-7300-43C9-9B4D-DCAB119753ED}" type="sibTrans" cxnId="{4A7F6715-186E-49A7-B901-131CC9610C6D}">
      <dgm:prSet/>
      <dgm:spPr/>
      <dgm:t>
        <a:bodyPr/>
        <a:lstStyle/>
        <a:p>
          <a:endParaRPr lang="en-US"/>
        </a:p>
      </dgm:t>
    </dgm:pt>
    <dgm:pt modelId="{6E78410F-604C-43A6-A991-1F6A0685C76E}">
      <dgm:prSet/>
      <dgm:spPr/>
      <dgm:t>
        <a:bodyPr lIns="182880" tIns="182880" rIns="182880" bIns="182880"/>
        <a:lstStyle/>
        <a:p>
          <a:r>
            <a:rPr lang="en-US" dirty="0">
              <a:solidFill>
                <a:schemeClr val="tx2"/>
              </a:solidFill>
            </a:rPr>
            <a:t>Observant</a:t>
          </a:r>
          <a:r>
            <a:rPr lang="en-US" dirty="0"/>
            <a:t> </a:t>
          </a:r>
        </a:p>
      </dgm:t>
    </dgm:pt>
    <dgm:pt modelId="{B87758DC-95B9-415D-8FA2-3A592F03EEB6}" type="parTrans" cxnId="{E6E94786-140A-4645-ACBD-B11A56308E02}">
      <dgm:prSet/>
      <dgm:spPr/>
      <dgm:t>
        <a:bodyPr/>
        <a:lstStyle/>
        <a:p>
          <a:endParaRPr lang="en-US"/>
        </a:p>
      </dgm:t>
    </dgm:pt>
    <dgm:pt modelId="{81ADE71D-3BBC-45B9-8FE7-89C53F21FB8E}" type="sibTrans" cxnId="{E6E94786-140A-4645-ACBD-B11A56308E02}">
      <dgm:prSet/>
      <dgm:spPr/>
      <dgm:t>
        <a:bodyPr/>
        <a:lstStyle/>
        <a:p>
          <a:endParaRPr lang="en-US"/>
        </a:p>
      </dgm:t>
    </dgm:pt>
    <dgm:pt modelId="{57B30C7E-2C98-474C-972A-4A9F013596F6}">
      <dgm:prSet/>
      <dgm:spPr/>
      <dgm:t>
        <a:bodyPr/>
        <a:lstStyle/>
        <a:p>
          <a:pPr rtl="0"/>
          <a:r>
            <a:rPr lang="en-US" dirty="0"/>
            <a:t>Brandy - ISTJ</a:t>
          </a:r>
        </a:p>
      </dgm:t>
    </dgm:pt>
    <dgm:pt modelId="{3C56CB1B-7905-41E8-90E6-A55A14BA7821}" type="parTrans" cxnId="{13126A2F-129D-4762-93CF-9798949EB589}">
      <dgm:prSet/>
      <dgm:spPr/>
      <dgm:t>
        <a:bodyPr/>
        <a:lstStyle/>
        <a:p>
          <a:endParaRPr lang="en-US"/>
        </a:p>
      </dgm:t>
    </dgm:pt>
    <dgm:pt modelId="{7F14057D-1A20-4F64-A110-C77AC5F00602}" type="sibTrans" cxnId="{13126A2F-129D-4762-93CF-9798949EB589}">
      <dgm:prSet/>
      <dgm:spPr/>
      <dgm:t>
        <a:bodyPr/>
        <a:lstStyle/>
        <a:p>
          <a:endParaRPr lang="en-US"/>
        </a:p>
      </dgm:t>
    </dgm:pt>
    <dgm:pt modelId="{0A954AA6-C6B0-4271-8792-CCCE30CE7D69}">
      <dgm:prSet/>
      <dgm:spPr/>
      <dgm:t>
        <a:bodyPr/>
        <a:lstStyle/>
        <a:p>
          <a:pPr rtl="0"/>
          <a:r>
            <a:rPr lang="en-US" dirty="0"/>
            <a:t>Elyssa –</a:t>
          </a:r>
          <a:r>
            <a:rPr lang="en-US" dirty="0">
              <a:latin typeface="Posterama"/>
            </a:rPr>
            <a:t> </a:t>
          </a:r>
          <a:r>
            <a:rPr lang="en-US" dirty="0"/>
            <a:t>INFJ</a:t>
          </a:r>
        </a:p>
      </dgm:t>
    </dgm:pt>
    <dgm:pt modelId="{81CA91A9-12C9-4000-A833-6528B617CCA1}" type="parTrans" cxnId="{61DE8435-87FC-4ED8-A1D9-A0E36224C192}">
      <dgm:prSet/>
      <dgm:spPr/>
      <dgm:t>
        <a:bodyPr/>
        <a:lstStyle/>
        <a:p>
          <a:endParaRPr lang="en-US"/>
        </a:p>
      </dgm:t>
    </dgm:pt>
    <dgm:pt modelId="{7635DF39-FFCE-4F67-A43A-C3F7B847830D}" type="sibTrans" cxnId="{61DE8435-87FC-4ED8-A1D9-A0E36224C192}">
      <dgm:prSet/>
      <dgm:spPr/>
      <dgm:t>
        <a:bodyPr/>
        <a:lstStyle/>
        <a:p>
          <a:endParaRPr lang="en-US"/>
        </a:p>
      </dgm:t>
    </dgm:pt>
    <dgm:pt modelId="{1E1BD5C7-7E98-4E9C-980A-6231C710F86D}">
      <dgm:prSet/>
      <dgm:spPr/>
      <dgm:t>
        <a:bodyPr/>
        <a:lstStyle/>
        <a:p>
          <a:pPr rtl="0"/>
          <a:r>
            <a:rPr lang="en-US" dirty="0"/>
            <a:t>Cameron - INFJ</a:t>
          </a:r>
          <a:endParaRPr lang="en-US" dirty="0">
            <a:latin typeface="Posterama"/>
          </a:endParaRPr>
        </a:p>
      </dgm:t>
    </dgm:pt>
    <dgm:pt modelId="{63D0BD99-D324-4743-A063-0F16264E6A03}" type="parTrans" cxnId="{F291143C-5080-4FD6-BEEA-B126FBAFEC70}">
      <dgm:prSet/>
      <dgm:spPr/>
      <dgm:t>
        <a:bodyPr/>
        <a:lstStyle/>
        <a:p>
          <a:endParaRPr lang="en-US"/>
        </a:p>
      </dgm:t>
    </dgm:pt>
    <dgm:pt modelId="{BDC49242-DD3A-494A-A4AF-E750AD6D3DAB}" type="sibTrans" cxnId="{F291143C-5080-4FD6-BEEA-B126FBAFEC70}">
      <dgm:prSet/>
      <dgm:spPr/>
      <dgm:t>
        <a:bodyPr/>
        <a:lstStyle/>
        <a:p>
          <a:endParaRPr lang="en-US"/>
        </a:p>
      </dgm:t>
    </dgm:pt>
    <dgm:pt modelId="{79036B7B-7A41-48F6-9F9C-4D2AD0F0285C}">
      <dgm:prSet phldr="0"/>
      <dgm:spPr/>
      <dgm:t>
        <a:bodyPr/>
        <a:lstStyle/>
        <a:p>
          <a:r>
            <a:rPr lang="en-US" dirty="0">
              <a:solidFill>
                <a:schemeClr val="tx2"/>
              </a:solidFill>
            </a:rPr>
            <a:t>People-oriented   </a:t>
          </a:r>
        </a:p>
      </dgm:t>
    </dgm:pt>
    <dgm:pt modelId="{53116EBA-32DB-45F8-8FD9-330471502A6F}" type="parTrans" cxnId="{2CB412EC-4164-46EF-BCDC-BFE0DB56ACD0}">
      <dgm:prSet/>
      <dgm:spPr/>
      <dgm:t>
        <a:bodyPr/>
        <a:lstStyle/>
        <a:p>
          <a:endParaRPr lang="en-US"/>
        </a:p>
      </dgm:t>
    </dgm:pt>
    <dgm:pt modelId="{3DDA86F7-3824-4166-8BCC-B444A7CB0E6D}" type="sibTrans" cxnId="{2CB412EC-4164-46EF-BCDC-BFE0DB56ACD0}">
      <dgm:prSet/>
      <dgm:spPr/>
      <dgm:t>
        <a:bodyPr/>
        <a:lstStyle/>
        <a:p>
          <a:endParaRPr lang="en-US"/>
        </a:p>
      </dgm:t>
    </dgm:pt>
    <dgm:pt modelId="{1211E441-E94E-4637-A742-544B9A520204}">
      <dgm:prSet phldr="0"/>
      <dgm:spPr/>
      <dgm:t>
        <a:bodyPr/>
        <a:lstStyle/>
        <a:p>
          <a:r>
            <a:rPr lang="en-US" dirty="0">
              <a:solidFill>
                <a:schemeClr val="tx2"/>
              </a:solidFill>
            </a:rPr>
            <a:t>Organized  </a:t>
          </a:r>
        </a:p>
      </dgm:t>
    </dgm:pt>
    <dgm:pt modelId="{3EEDEA8B-6377-44EB-AED2-B45044CA4523}" type="parTrans" cxnId="{7E2CEF55-2C77-488A-BB9B-96207DA998E9}">
      <dgm:prSet/>
      <dgm:spPr/>
      <dgm:t>
        <a:bodyPr/>
        <a:lstStyle/>
        <a:p>
          <a:endParaRPr lang="en-US"/>
        </a:p>
      </dgm:t>
    </dgm:pt>
    <dgm:pt modelId="{384CDF8A-1B7D-4880-ADF1-B71D64C52E2F}" type="sibTrans" cxnId="{7E2CEF55-2C77-488A-BB9B-96207DA998E9}">
      <dgm:prSet/>
      <dgm:spPr/>
      <dgm:t>
        <a:bodyPr/>
        <a:lstStyle/>
        <a:p>
          <a:endParaRPr lang="en-US"/>
        </a:p>
      </dgm:t>
    </dgm:pt>
    <dgm:pt modelId="{1290D90A-149C-466F-9A8A-0BAC95705E8C}">
      <dgm:prSet phldr="0"/>
      <dgm:spPr/>
      <dgm:t>
        <a:bodyPr/>
        <a:lstStyle/>
        <a:p>
          <a:r>
            <a:rPr lang="en-US" dirty="0">
              <a:solidFill>
                <a:schemeClr val="tx2"/>
              </a:solidFill>
            </a:rPr>
            <a:t>Loyal   </a:t>
          </a:r>
        </a:p>
      </dgm:t>
    </dgm:pt>
    <dgm:pt modelId="{6B933FE4-E7A7-4774-A6A6-5D32EAC000FE}" type="parTrans" cxnId="{3D2CFCE8-1934-4046-AE9E-EBE850CA5B17}">
      <dgm:prSet/>
      <dgm:spPr/>
      <dgm:t>
        <a:bodyPr/>
        <a:lstStyle/>
        <a:p>
          <a:endParaRPr lang="en-US"/>
        </a:p>
      </dgm:t>
    </dgm:pt>
    <dgm:pt modelId="{8BAE343D-B725-40B9-8681-7A3853BCF35C}" type="sibTrans" cxnId="{3D2CFCE8-1934-4046-AE9E-EBE850CA5B17}">
      <dgm:prSet/>
      <dgm:spPr/>
      <dgm:t>
        <a:bodyPr/>
        <a:lstStyle/>
        <a:p>
          <a:endParaRPr lang="en-US"/>
        </a:p>
      </dgm:t>
    </dgm:pt>
    <dgm:pt modelId="{8CDDF27D-F474-46CA-86A8-2EFE8A065DD0}">
      <dgm:prSet phldr="0"/>
      <dgm:spPr/>
      <dgm:t>
        <a:bodyPr/>
        <a:lstStyle/>
        <a:p>
          <a:pPr rtl="0"/>
          <a:r>
            <a:rPr lang="en-US" dirty="0">
              <a:solidFill>
                <a:schemeClr val="tx2"/>
              </a:solidFill>
            </a:rPr>
            <a:t>Detail-oriented    </a:t>
          </a:r>
        </a:p>
      </dgm:t>
    </dgm:pt>
    <dgm:pt modelId="{5A4CF3B2-AF1C-48EE-91E4-E29BC96B5B1E}" type="parTrans" cxnId="{4D9AD35D-3AAA-4EE1-9A15-11B09BCC6FAC}">
      <dgm:prSet/>
      <dgm:spPr/>
      <dgm:t>
        <a:bodyPr/>
        <a:lstStyle/>
        <a:p>
          <a:endParaRPr lang="en-US"/>
        </a:p>
      </dgm:t>
    </dgm:pt>
    <dgm:pt modelId="{015055A3-D369-4E49-90DE-7918E7660902}" type="sibTrans" cxnId="{4D9AD35D-3AAA-4EE1-9A15-11B09BCC6FAC}">
      <dgm:prSet/>
      <dgm:spPr/>
      <dgm:t>
        <a:bodyPr/>
        <a:lstStyle/>
        <a:p>
          <a:endParaRPr lang="en-US"/>
        </a:p>
      </dgm:t>
    </dgm:pt>
    <dgm:pt modelId="{8B759982-6630-4B50-8560-8F67BBCBC1EB}">
      <dgm:prSet phldr="0"/>
      <dgm:spPr/>
      <dgm:t>
        <a:bodyPr/>
        <a:lstStyle/>
        <a:p>
          <a:r>
            <a:rPr lang="en-US" dirty="0">
              <a:solidFill>
                <a:schemeClr val="tx2"/>
              </a:solidFill>
            </a:rPr>
            <a:t>Reserved  </a:t>
          </a:r>
        </a:p>
      </dgm:t>
    </dgm:pt>
    <dgm:pt modelId="{F5E60913-81FB-4818-834F-1BA4ED18CC7F}" type="parTrans" cxnId="{6CBF8099-A923-4E61-A5DF-0059C6D2A511}">
      <dgm:prSet/>
      <dgm:spPr/>
      <dgm:t>
        <a:bodyPr/>
        <a:lstStyle/>
        <a:p>
          <a:endParaRPr lang="en-US"/>
        </a:p>
      </dgm:t>
    </dgm:pt>
    <dgm:pt modelId="{F2685A56-0D5F-412E-A42B-1E52742DA0C8}" type="sibTrans" cxnId="{6CBF8099-A923-4E61-A5DF-0059C6D2A511}">
      <dgm:prSet/>
      <dgm:spPr/>
      <dgm:t>
        <a:bodyPr/>
        <a:lstStyle/>
        <a:p>
          <a:endParaRPr lang="en-US"/>
        </a:p>
      </dgm:t>
    </dgm:pt>
    <dgm:pt modelId="{4850F685-B5EC-451D-AFBE-DA826845BD37}">
      <dgm:prSet phldr="0"/>
      <dgm:spPr/>
      <dgm:t>
        <a:bodyPr/>
        <a:lstStyle/>
        <a:p>
          <a:r>
            <a:rPr lang="en-US" dirty="0">
              <a:solidFill>
                <a:schemeClr val="tx2"/>
              </a:solidFill>
            </a:rPr>
            <a:t>Dependable  </a:t>
          </a:r>
        </a:p>
      </dgm:t>
    </dgm:pt>
    <dgm:pt modelId="{50DA285A-C9CF-4A1C-A3CF-4A6ABD71087E}" type="parTrans" cxnId="{92FA5D94-1DED-463D-ADD8-23045DA833D7}">
      <dgm:prSet/>
      <dgm:spPr/>
      <dgm:t>
        <a:bodyPr/>
        <a:lstStyle/>
        <a:p>
          <a:endParaRPr lang="en-US"/>
        </a:p>
      </dgm:t>
    </dgm:pt>
    <dgm:pt modelId="{94989125-A5C2-479D-8D3D-BB123B2FD1AA}" type="sibTrans" cxnId="{92FA5D94-1DED-463D-ADD8-23045DA833D7}">
      <dgm:prSet/>
      <dgm:spPr/>
      <dgm:t>
        <a:bodyPr/>
        <a:lstStyle/>
        <a:p>
          <a:endParaRPr lang="en-US"/>
        </a:p>
      </dgm:t>
    </dgm:pt>
    <dgm:pt modelId="{7D05F11D-6D2F-46E9-8189-579E21EB4025}">
      <dgm:prSet phldr="0"/>
      <dgm:spPr/>
      <dgm:t>
        <a:bodyPr/>
        <a:lstStyle/>
        <a:p>
          <a:r>
            <a:rPr lang="en-US" dirty="0">
              <a:solidFill>
                <a:schemeClr val="tx2"/>
              </a:solidFill>
            </a:rPr>
            <a:t>Perseverant </a:t>
          </a:r>
        </a:p>
      </dgm:t>
    </dgm:pt>
    <dgm:pt modelId="{6086C2C4-DD17-49BE-8E19-9E1BBADC45B5}" type="parTrans" cxnId="{6FCC2BF4-50E4-48BA-88AD-BC400333D7BE}">
      <dgm:prSet/>
      <dgm:spPr/>
      <dgm:t>
        <a:bodyPr/>
        <a:lstStyle/>
        <a:p>
          <a:endParaRPr lang="en-US"/>
        </a:p>
      </dgm:t>
    </dgm:pt>
    <dgm:pt modelId="{8D37A1F4-7681-492F-97BA-B75CC7F8B9B8}" type="sibTrans" cxnId="{6FCC2BF4-50E4-48BA-88AD-BC400333D7BE}">
      <dgm:prSet/>
      <dgm:spPr/>
      <dgm:t>
        <a:bodyPr/>
        <a:lstStyle/>
        <a:p>
          <a:endParaRPr lang="en-US"/>
        </a:p>
      </dgm:t>
    </dgm:pt>
    <dgm:pt modelId="{00F1D979-4254-41B6-BDF8-08A3757719FE}">
      <dgm:prSet phldr="0"/>
      <dgm:spPr/>
      <dgm:t>
        <a:bodyPr/>
        <a:lstStyle/>
        <a:p>
          <a:r>
            <a:rPr lang="en-US" dirty="0">
              <a:solidFill>
                <a:schemeClr val="tx2"/>
              </a:solidFill>
            </a:rPr>
            <a:t>Altruistic</a:t>
          </a:r>
        </a:p>
      </dgm:t>
    </dgm:pt>
    <dgm:pt modelId="{6D0DFB70-8601-4D0E-A923-E6801FAD6638}" type="parTrans" cxnId="{2AF34BBC-63B6-4FE0-907D-1A5196628565}">
      <dgm:prSet/>
      <dgm:spPr/>
      <dgm:t>
        <a:bodyPr/>
        <a:lstStyle/>
        <a:p>
          <a:endParaRPr lang="en-US"/>
        </a:p>
      </dgm:t>
    </dgm:pt>
    <dgm:pt modelId="{308B6C53-03A4-4C20-9F6C-0D3FD78D6FB9}" type="sibTrans" cxnId="{2AF34BBC-63B6-4FE0-907D-1A5196628565}">
      <dgm:prSet/>
      <dgm:spPr/>
      <dgm:t>
        <a:bodyPr/>
        <a:lstStyle/>
        <a:p>
          <a:endParaRPr lang="en-US"/>
        </a:p>
      </dgm:t>
    </dgm:pt>
    <dgm:pt modelId="{17E372DE-760A-4D79-955E-AE7B72B3592B}">
      <dgm:prSet phldr="0"/>
      <dgm:spPr/>
      <dgm:t>
        <a:bodyPr/>
        <a:lstStyle/>
        <a:p>
          <a:pPr rtl="0"/>
          <a:r>
            <a:rPr lang="en-US" dirty="0">
              <a:solidFill>
                <a:schemeClr val="tx2"/>
              </a:solidFill>
            </a:rPr>
            <a:t>Creative</a:t>
          </a:r>
        </a:p>
      </dgm:t>
    </dgm:pt>
    <dgm:pt modelId="{0989B2FE-78D8-41F8-92E5-25F6DF0D3A47}" type="parTrans" cxnId="{493EB443-EF07-45A6-860C-26D77B3A7D5D}">
      <dgm:prSet/>
      <dgm:spPr/>
      <dgm:t>
        <a:bodyPr/>
        <a:lstStyle/>
        <a:p>
          <a:endParaRPr lang="en-US"/>
        </a:p>
      </dgm:t>
    </dgm:pt>
    <dgm:pt modelId="{DE3A2C87-FD54-4BBA-8021-ADE815CBB97D}" type="sibTrans" cxnId="{493EB443-EF07-45A6-860C-26D77B3A7D5D}">
      <dgm:prSet/>
      <dgm:spPr/>
      <dgm:t>
        <a:bodyPr/>
        <a:lstStyle/>
        <a:p>
          <a:endParaRPr lang="en-US"/>
        </a:p>
      </dgm:t>
    </dgm:pt>
    <dgm:pt modelId="{D3B36E62-3C32-42C6-8037-46E565F021E8}">
      <dgm:prSet phldr="0"/>
      <dgm:spPr/>
      <dgm:t>
        <a:bodyPr/>
        <a:lstStyle/>
        <a:p>
          <a:r>
            <a:rPr lang="en-US" dirty="0">
              <a:solidFill>
                <a:schemeClr val="tx2"/>
              </a:solidFill>
            </a:rPr>
            <a:t>Determined</a:t>
          </a:r>
        </a:p>
      </dgm:t>
    </dgm:pt>
    <dgm:pt modelId="{CAAAACF8-221D-4CBA-9780-C5D2E01CD512}" type="parTrans" cxnId="{8222B8E5-BA25-4DC4-9723-95807C324833}">
      <dgm:prSet/>
      <dgm:spPr/>
      <dgm:t>
        <a:bodyPr/>
        <a:lstStyle/>
        <a:p>
          <a:endParaRPr lang="en-US"/>
        </a:p>
      </dgm:t>
    </dgm:pt>
    <dgm:pt modelId="{9842BD95-F487-4BAF-B8BB-68AA89F6958D}" type="sibTrans" cxnId="{8222B8E5-BA25-4DC4-9723-95807C324833}">
      <dgm:prSet/>
      <dgm:spPr/>
      <dgm:t>
        <a:bodyPr/>
        <a:lstStyle/>
        <a:p>
          <a:endParaRPr lang="en-US"/>
        </a:p>
      </dgm:t>
    </dgm:pt>
    <dgm:pt modelId="{2B0D8EAD-0E49-4E16-9962-5C3C6A3E4B16}">
      <dgm:prSet phldr="0"/>
      <dgm:spPr/>
      <dgm:t>
        <a:bodyPr/>
        <a:lstStyle/>
        <a:p>
          <a:r>
            <a:rPr lang="en-US" dirty="0">
              <a:solidFill>
                <a:schemeClr val="tx2"/>
              </a:solidFill>
            </a:rPr>
            <a:t>Passionate</a:t>
          </a:r>
        </a:p>
      </dgm:t>
    </dgm:pt>
    <dgm:pt modelId="{8B653F3A-E275-4073-9202-547840CAF61C}" type="parTrans" cxnId="{C337E0E1-78F4-4B3B-A9DD-930A83C91B5F}">
      <dgm:prSet/>
      <dgm:spPr/>
      <dgm:t>
        <a:bodyPr/>
        <a:lstStyle/>
        <a:p>
          <a:endParaRPr lang="en-US"/>
        </a:p>
      </dgm:t>
    </dgm:pt>
    <dgm:pt modelId="{82F60433-C31D-4E2D-964E-8BB369442F3B}" type="sibTrans" cxnId="{C337E0E1-78F4-4B3B-A9DD-930A83C91B5F}">
      <dgm:prSet/>
      <dgm:spPr/>
      <dgm:t>
        <a:bodyPr/>
        <a:lstStyle/>
        <a:p>
          <a:endParaRPr lang="en-US"/>
        </a:p>
      </dgm:t>
    </dgm:pt>
    <dgm:pt modelId="{1D23F6FD-D553-46F0-8A1F-269C9F5B9DAA}">
      <dgm:prSet phldr="0"/>
      <dgm:spPr/>
      <dgm:t>
        <a:bodyPr/>
        <a:lstStyle/>
        <a:p>
          <a:r>
            <a:rPr lang="en-US" dirty="0">
              <a:solidFill>
                <a:schemeClr val="tx2"/>
              </a:solidFill>
              <a:latin typeface="+mn-lt"/>
            </a:rPr>
            <a:t>Practical</a:t>
          </a:r>
        </a:p>
      </dgm:t>
    </dgm:pt>
    <dgm:pt modelId="{F0253E85-FB03-49E0-8240-30620165E787}" type="parTrans" cxnId="{6DFD8A18-A859-42F6-B056-95C7B0EB206B}">
      <dgm:prSet/>
      <dgm:spPr/>
      <dgm:t>
        <a:bodyPr/>
        <a:lstStyle/>
        <a:p>
          <a:endParaRPr lang="en-US"/>
        </a:p>
      </dgm:t>
    </dgm:pt>
    <dgm:pt modelId="{3A4FA07C-3C1E-4DEF-9ED6-D2A195B22AEA}" type="sibTrans" cxnId="{6DFD8A18-A859-42F6-B056-95C7B0EB206B}">
      <dgm:prSet/>
      <dgm:spPr/>
      <dgm:t>
        <a:bodyPr/>
        <a:lstStyle/>
        <a:p>
          <a:endParaRPr lang="en-US"/>
        </a:p>
      </dgm:t>
    </dgm:pt>
    <dgm:pt modelId="{2C4050B8-63E2-4431-8386-43EDF450B92E}">
      <dgm:prSet phldr="0"/>
      <dgm:spPr/>
      <dgm:t>
        <a:bodyPr/>
        <a:lstStyle/>
        <a:p>
          <a:r>
            <a:rPr lang="en-US" dirty="0">
              <a:solidFill>
                <a:schemeClr val="tx2"/>
              </a:solidFill>
              <a:latin typeface="+mn-lt"/>
            </a:rPr>
            <a:t>Communicative</a:t>
          </a:r>
        </a:p>
      </dgm:t>
    </dgm:pt>
    <dgm:pt modelId="{B6132B3D-4160-443F-9292-50B1BE3A9042}" type="parTrans" cxnId="{B3FFDDF7-886C-4847-ABD1-FC37EBCD24A5}">
      <dgm:prSet/>
      <dgm:spPr/>
      <dgm:t>
        <a:bodyPr/>
        <a:lstStyle/>
        <a:p>
          <a:endParaRPr lang="en-US"/>
        </a:p>
      </dgm:t>
    </dgm:pt>
    <dgm:pt modelId="{68E36FE0-C3AE-42D7-92B2-4C9A8B6B15F7}" type="sibTrans" cxnId="{B3FFDDF7-886C-4847-ABD1-FC37EBCD24A5}">
      <dgm:prSet/>
      <dgm:spPr/>
      <dgm:t>
        <a:bodyPr/>
        <a:lstStyle/>
        <a:p>
          <a:endParaRPr lang="en-US"/>
        </a:p>
      </dgm:t>
    </dgm:pt>
    <dgm:pt modelId="{11E4EE85-D9C1-4790-8EDC-AA7E9C1C9A6F}">
      <dgm:prSet phldr="0"/>
      <dgm:spPr/>
      <dgm:t>
        <a:bodyPr/>
        <a:lstStyle/>
        <a:p>
          <a:endParaRPr lang="en-US" dirty="0">
            <a:solidFill>
              <a:schemeClr val="tx2"/>
            </a:solidFill>
            <a:latin typeface="Posterama"/>
          </a:endParaRPr>
        </a:p>
      </dgm:t>
    </dgm:pt>
    <dgm:pt modelId="{F7CB61EC-CE45-4EC8-8C6D-28712BBFF0DA}" type="parTrans" cxnId="{E09E6FF5-BD49-42C3-A610-31FB06670CAC}">
      <dgm:prSet/>
      <dgm:spPr/>
      <dgm:t>
        <a:bodyPr/>
        <a:lstStyle/>
        <a:p>
          <a:endParaRPr lang="en-US"/>
        </a:p>
      </dgm:t>
    </dgm:pt>
    <dgm:pt modelId="{19928175-F839-4D95-9572-314BB66A42C3}" type="sibTrans" cxnId="{E09E6FF5-BD49-42C3-A610-31FB06670CAC}">
      <dgm:prSet/>
      <dgm:spPr/>
      <dgm:t>
        <a:bodyPr/>
        <a:lstStyle/>
        <a:p>
          <a:endParaRPr lang="en-US"/>
        </a:p>
      </dgm:t>
    </dgm:pt>
    <dgm:pt modelId="{B310D1E7-E340-4E89-91D7-DA1B26CD8BF8}">
      <dgm:prSet phldr="0"/>
      <dgm:spPr/>
      <dgm:t>
        <a:bodyPr/>
        <a:lstStyle/>
        <a:p>
          <a:r>
            <a:rPr lang="en-US" dirty="0">
              <a:solidFill>
                <a:schemeClr val="tx2"/>
              </a:solidFill>
              <a:latin typeface="+mn-lt"/>
            </a:rPr>
            <a:t>Empathetic</a:t>
          </a:r>
        </a:p>
        <a:p>
          <a:r>
            <a:rPr lang="en-US" dirty="0">
              <a:solidFill>
                <a:schemeClr val="tx2"/>
              </a:solidFill>
              <a:latin typeface="+mn-lt"/>
            </a:rPr>
            <a:t>Vision</a:t>
          </a:r>
        </a:p>
      </dgm:t>
    </dgm:pt>
    <dgm:pt modelId="{1E193C10-7AB4-4577-AA3B-5DFFF8F19C2E}" type="parTrans" cxnId="{6D028E4B-8588-4115-AF31-9405E17B50AD}">
      <dgm:prSet/>
      <dgm:spPr/>
      <dgm:t>
        <a:bodyPr/>
        <a:lstStyle/>
        <a:p>
          <a:endParaRPr lang="en-US"/>
        </a:p>
      </dgm:t>
    </dgm:pt>
    <dgm:pt modelId="{7B0EBE78-A8D0-4C3D-8EDE-EDED43B2488E}" type="sibTrans" cxnId="{6D028E4B-8588-4115-AF31-9405E17B50AD}">
      <dgm:prSet/>
      <dgm:spPr/>
      <dgm:t>
        <a:bodyPr/>
        <a:lstStyle/>
        <a:p>
          <a:endParaRPr lang="en-US"/>
        </a:p>
      </dgm:t>
    </dgm:pt>
    <dgm:pt modelId="{717E577E-2A35-4BB9-8C35-5574CF4E9707}" type="pres">
      <dgm:prSet presAssocID="{0DD8915E-DC14-41D6-9BB5-F49E1C265163}" presName="Name0" presStyleCnt="0">
        <dgm:presLayoutVars>
          <dgm:dir/>
          <dgm:animLvl val="lvl"/>
          <dgm:resizeHandles val="exact"/>
        </dgm:presLayoutVars>
      </dgm:prSet>
      <dgm:spPr/>
    </dgm:pt>
    <dgm:pt modelId="{5D34FD95-A53A-4F6A-9C9B-28A087093D54}" type="pres">
      <dgm:prSet presAssocID="{CEA68BC1-0214-475A-AAEB-F2C106BEDF3D}" presName="composite" presStyleCnt="0"/>
      <dgm:spPr/>
    </dgm:pt>
    <dgm:pt modelId="{A986C267-3112-4269-B71C-35CB95AD64F5}" type="pres">
      <dgm:prSet presAssocID="{CEA68BC1-0214-475A-AAEB-F2C106BEDF3D}" presName="parTx" presStyleLbl="alignNode1" presStyleIdx="0" presStyleCnt="4">
        <dgm:presLayoutVars>
          <dgm:chMax val="0"/>
          <dgm:chPref val="0"/>
        </dgm:presLayoutVars>
      </dgm:prSet>
      <dgm:spPr/>
    </dgm:pt>
    <dgm:pt modelId="{4B1F031A-1347-4FEF-8F86-C47D4F31E2E7}" type="pres">
      <dgm:prSet presAssocID="{CEA68BC1-0214-475A-AAEB-F2C106BEDF3D}" presName="desTx" presStyleLbl="alignAccFollowNode1" presStyleIdx="0" presStyleCnt="4">
        <dgm:presLayoutVars/>
      </dgm:prSet>
      <dgm:spPr/>
    </dgm:pt>
    <dgm:pt modelId="{B6A0078C-15A3-4FDB-BED7-B7CF9F7FAF9E}" type="pres">
      <dgm:prSet presAssocID="{D52D63DB-7300-43C9-9B4D-DCAB119753ED}" presName="space" presStyleCnt="0"/>
      <dgm:spPr/>
    </dgm:pt>
    <dgm:pt modelId="{98B97C88-7F3A-425A-9691-3280ABA20344}" type="pres">
      <dgm:prSet presAssocID="{57B30C7E-2C98-474C-972A-4A9F013596F6}" presName="composite" presStyleCnt="0"/>
      <dgm:spPr/>
    </dgm:pt>
    <dgm:pt modelId="{9967C245-ED11-4D79-9516-197B35BB876E}" type="pres">
      <dgm:prSet presAssocID="{57B30C7E-2C98-474C-972A-4A9F013596F6}" presName="parTx" presStyleLbl="alignNode1" presStyleIdx="1" presStyleCnt="4">
        <dgm:presLayoutVars>
          <dgm:chMax val="0"/>
          <dgm:chPref val="0"/>
        </dgm:presLayoutVars>
      </dgm:prSet>
      <dgm:spPr/>
    </dgm:pt>
    <dgm:pt modelId="{32522A04-FD74-425E-B04F-D176C44B252B}" type="pres">
      <dgm:prSet presAssocID="{57B30C7E-2C98-474C-972A-4A9F013596F6}" presName="desTx" presStyleLbl="alignAccFollowNode1" presStyleIdx="1" presStyleCnt="4">
        <dgm:presLayoutVars/>
      </dgm:prSet>
      <dgm:spPr/>
    </dgm:pt>
    <dgm:pt modelId="{B85B8FCC-352D-454E-A280-B34512EDD089}" type="pres">
      <dgm:prSet presAssocID="{7F14057D-1A20-4F64-A110-C77AC5F00602}" presName="space" presStyleCnt="0"/>
      <dgm:spPr/>
    </dgm:pt>
    <dgm:pt modelId="{D317636B-8BFA-4CB6-986D-F2DF49FCAE37}" type="pres">
      <dgm:prSet presAssocID="{0A954AA6-C6B0-4271-8792-CCCE30CE7D69}" presName="composite" presStyleCnt="0"/>
      <dgm:spPr/>
    </dgm:pt>
    <dgm:pt modelId="{C87674C4-0FB7-4D4B-9E63-008BA3F40EA4}" type="pres">
      <dgm:prSet presAssocID="{0A954AA6-C6B0-4271-8792-CCCE30CE7D69}" presName="parTx" presStyleLbl="alignNode1" presStyleIdx="2" presStyleCnt="4">
        <dgm:presLayoutVars>
          <dgm:chMax val="0"/>
          <dgm:chPref val="0"/>
        </dgm:presLayoutVars>
      </dgm:prSet>
      <dgm:spPr/>
    </dgm:pt>
    <dgm:pt modelId="{E991C29D-1779-4AB4-B720-9177E44D5E35}" type="pres">
      <dgm:prSet presAssocID="{0A954AA6-C6B0-4271-8792-CCCE30CE7D69}" presName="desTx" presStyleLbl="alignAccFollowNode1" presStyleIdx="2" presStyleCnt="4">
        <dgm:presLayoutVars/>
      </dgm:prSet>
      <dgm:spPr/>
    </dgm:pt>
    <dgm:pt modelId="{09AB0A9D-3ACE-4187-8817-BEBAFBD20843}" type="pres">
      <dgm:prSet presAssocID="{7635DF39-FFCE-4F67-A43A-C3F7B847830D}" presName="space" presStyleCnt="0"/>
      <dgm:spPr/>
    </dgm:pt>
    <dgm:pt modelId="{26C0C413-F4B4-4394-AA00-D08DCF1920A4}" type="pres">
      <dgm:prSet presAssocID="{1E1BD5C7-7E98-4E9C-980A-6231C710F86D}" presName="composite" presStyleCnt="0"/>
      <dgm:spPr/>
    </dgm:pt>
    <dgm:pt modelId="{D9710740-8E05-4D6E-A1BC-FC89449A6C4C}" type="pres">
      <dgm:prSet presAssocID="{1E1BD5C7-7E98-4E9C-980A-6231C710F86D}" presName="parTx" presStyleLbl="alignNode1" presStyleIdx="3" presStyleCnt="4">
        <dgm:presLayoutVars>
          <dgm:chMax val="0"/>
          <dgm:chPref val="0"/>
        </dgm:presLayoutVars>
      </dgm:prSet>
      <dgm:spPr/>
    </dgm:pt>
    <dgm:pt modelId="{609BDD75-DFEB-4BB1-8A2C-B9C4BC9093EE}" type="pres">
      <dgm:prSet presAssocID="{1E1BD5C7-7E98-4E9C-980A-6231C710F86D}" presName="desTx" presStyleLbl="alignAccFollowNode1" presStyleIdx="3" presStyleCnt="4">
        <dgm:presLayoutVars/>
      </dgm:prSet>
      <dgm:spPr/>
    </dgm:pt>
  </dgm:ptLst>
  <dgm:cxnLst>
    <dgm:cxn modelId="{4A7F6715-186E-49A7-B901-131CC9610C6D}" srcId="{0DD8915E-DC14-41D6-9BB5-F49E1C265163}" destId="{CEA68BC1-0214-475A-AAEB-F2C106BEDF3D}" srcOrd="0" destOrd="0" parTransId="{D39F5498-D166-4D4F-959E-220D13F281F2}" sibTransId="{D52D63DB-7300-43C9-9B4D-DCAB119753ED}"/>
    <dgm:cxn modelId="{BC4BE315-7D14-4463-8392-27E864AF0B15}" type="presOf" srcId="{4850F685-B5EC-451D-AFBE-DA826845BD37}" destId="{32522A04-FD74-425E-B04F-D176C44B252B}" srcOrd="0" destOrd="2" presId="urn:microsoft.com/office/officeart/2016/7/layout/ChevronBlockProcess"/>
    <dgm:cxn modelId="{6DFD8A18-A859-42F6-B056-95C7B0EB206B}" srcId="{1E1BD5C7-7E98-4E9C-980A-6231C710F86D}" destId="{1D23F6FD-D553-46F0-8A1F-269C9F5B9DAA}" srcOrd="0" destOrd="0" parTransId="{F0253E85-FB03-49E0-8240-30620165E787}" sibTransId="{3A4FA07C-3C1E-4DEF-9ED6-D2A195B22AEA}"/>
    <dgm:cxn modelId="{3A0EFD23-3068-4E92-8F2A-8367181D52FF}" type="presOf" srcId="{1211E441-E94E-4637-A742-544B9A520204}" destId="{4B1F031A-1347-4FEF-8F86-C47D4F31E2E7}" srcOrd="0" destOrd="1" presId="urn:microsoft.com/office/officeart/2016/7/layout/ChevronBlockProcess"/>
    <dgm:cxn modelId="{13126A2F-129D-4762-93CF-9798949EB589}" srcId="{0DD8915E-DC14-41D6-9BB5-F49E1C265163}" destId="{57B30C7E-2C98-474C-972A-4A9F013596F6}" srcOrd="1" destOrd="0" parTransId="{3C56CB1B-7905-41E8-90E6-A55A14BA7821}" sibTransId="{7F14057D-1A20-4F64-A110-C77AC5F00602}"/>
    <dgm:cxn modelId="{61DE8435-87FC-4ED8-A1D9-A0E36224C192}" srcId="{0DD8915E-DC14-41D6-9BB5-F49E1C265163}" destId="{0A954AA6-C6B0-4271-8792-CCCE30CE7D69}" srcOrd="2" destOrd="0" parTransId="{81CA91A9-12C9-4000-A833-6528B617CCA1}" sibTransId="{7635DF39-FFCE-4F67-A43A-C3F7B847830D}"/>
    <dgm:cxn modelId="{F291143C-5080-4FD6-BEEA-B126FBAFEC70}" srcId="{0DD8915E-DC14-41D6-9BB5-F49E1C265163}" destId="{1E1BD5C7-7E98-4E9C-980A-6231C710F86D}" srcOrd="3" destOrd="0" parTransId="{63D0BD99-D324-4743-A063-0F16264E6A03}" sibTransId="{BDC49242-DD3A-494A-A4AF-E750AD6D3DAB}"/>
    <dgm:cxn modelId="{4D9AD35D-3AAA-4EE1-9A15-11B09BCC6FAC}" srcId="{57B30C7E-2C98-474C-972A-4A9F013596F6}" destId="{8CDDF27D-F474-46CA-86A8-2EFE8A065DD0}" srcOrd="0" destOrd="0" parTransId="{5A4CF3B2-AF1C-48EE-91E4-E29BC96B5B1E}" sibTransId="{015055A3-D369-4E49-90DE-7918E7660902}"/>
    <dgm:cxn modelId="{2707565F-6287-483F-867E-F0B278C43841}" type="presOf" srcId="{1D23F6FD-D553-46F0-8A1F-269C9F5B9DAA}" destId="{609BDD75-DFEB-4BB1-8A2C-B9C4BC9093EE}" srcOrd="0" destOrd="0" presId="urn:microsoft.com/office/officeart/2016/7/layout/ChevronBlockProcess"/>
    <dgm:cxn modelId="{943B1441-9D29-40B9-B607-2342706D13CC}" type="presOf" srcId="{2C4050B8-63E2-4431-8386-43EDF450B92E}" destId="{609BDD75-DFEB-4BB1-8A2C-B9C4BC9093EE}" srcOrd="0" destOrd="1" presId="urn:microsoft.com/office/officeart/2016/7/layout/ChevronBlockProcess"/>
    <dgm:cxn modelId="{D6042461-3A8E-4132-9669-6161A068C7A6}" type="presOf" srcId="{1290D90A-149C-466F-9A8A-0BAC95705E8C}" destId="{4B1F031A-1347-4FEF-8F86-C47D4F31E2E7}" srcOrd="0" destOrd="2" presId="urn:microsoft.com/office/officeart/2016/7/layout/ChevronBlockProcess"/>
    <dgm:cxn modelId="{493EB443-EF07-45A6-860C-26D77B3A7D5D}" srcId="{0A954AA6-C6B0-4271-8792-CCCE30CE7D69}" destId="{17E372DE-760A-4D79-955E-AE7B72B3592B}" srcOrd="0" destOrd="0" parTransId="{0989B2FE-78D8-41F8-92E5-25F6DF0D3A47}" sibTransId="{DE3A2C87-FD54-4BBA-8021-ADE815CBB97D}"/>
    <dgm:cxn modelId="{1D9C8C65-2C77-4C1A-B5E6-40196B9D1E73}" type="presOf" srcId="{00F1D979-4254-41B6-BDF8-08A3757719FE}" destId="{E991C29D-1779-4AB4-B720-9177E44D5E35}" srcOrd="0" destOrd="1" presId="urn:microsoft.com/office/officeart/2016/7/layout/ChevronBlockProcess"/>
    <dgm:cxn modelId="{8CD69968-47DD-44DC-8298-0A20A1BAB9B8}" type="presOf" srcId="{57B30C7E-2C98-474C-972A-4A9F013596F6}" destId="{9967C245-ED11-4D79-9516-197B35BB876E}" srcOrd="0" destOrd="0" presId="urn:microsoft.com/office/officeart/2016/7/layout/ChevronBlockProcess"/>
    <dgm:cxn modelId="{6D028E4B-8588-4115-AF31-9405E17B50AD}" srcId="{1E1BD5C7-7E98-4E9C-980A-6231C710F86D}" destId="{B310D1E7-E340-4E89-91D7-DA1B26CD8BF8}" srcOrd="2" destOrd="0" parTransId="{1E193C10-7AB4-4577-AA3B-5DFFF8F19C2E}" sibTransId="{7B0EBE78-A8D0-4C3D-8EDE-EDED43B2488E}"/>
    <dgm:cxn modelId="{DF83CD74-7AB4-4583-94AE-DEF3287120EB}" type="presOf" srcId="{CEA68BC1-0214-475A-AAEB-F2C106BEDF3D}" destId="{A986C267-3112-4269-B71C-35CB95AD64F5}" srcOrd="0" destOrd="0" presId="urn:microsoft.com/office/officeart/2016/7/layout/ChevronBlockProcess"/>
    <dgm:cxn modelId="{7E2CEF55-2C77-488A-BB9B-96207DA998E9}" srcId="{CEA68BC1-0214-475A-AAEB-F2C106BEDF3D}" destId="{1211E441-E94E-4637-A742-544B9A520204}" srcOrd="1" destOrd="0" parTransId="{3EEDEA8B-6377-44EB-AED2-B45044CA4523}" sibTransId="{384CDF8A-1B7D-4880-ADF1-B71D64C52E2F}"/>
    <dgm:cxn modelId="{69FB5757-7ACF-43F7-B60A-8C4EC6F74BE9}" type="presOf" srcId="{8CDDF27D-F474-46CA-86A8-2EFE8A065DD0}" destId="{32522A04-FD74-425E-B04F-D176C44B252B}" srcOrd="0" destOrd="0" presId="urn:microsoft.com/office/officeart/2016/7/layout/ChevronBlockProcess"/>
    <dgm:cxn modelId="{0698EF79-6087-4098-B1EE-97FAA538E0DD}" type="presOf" srcId="{17E372DE-760A-4D79-955E-AE7B72B3592B}" destId="{E991C29D-1779-4AB4-B720-9177E44D5E35}" srcOrd="0" destOrd="0" presId="urn:microsoft.com/office/officeart/2016/7/layout/ChevronBlockProcess"/>
    <dgm:cxn modelId="{C517457D-E585-49B5-B383-8238E7735339}" type="presOf" srcId="{1E1BD5C7-7E98-4E9C-980A-6231C710F86D}" destId="{D9710740-8E05-4D6E-A1BC-FC89449A6C4C}" srcOrd="0" destOrd="0" presId="urn:microsoft.com/office/officeart/2016/7/layout/ChevronBlockProcess"/>
    <dgm:cxn modelId="{13115880-4563-4424-90A6-38A06FB07C30}" type="presOf" srcId="{8B759982-6630-4B50-8560-8F67BBCBC1EB}" destId="{32522A04-FD74-425E-B04F-D176C44B252B}" srcOrd="0" destOrd="1" presId="urn:microsoft.com/office/officeart/2016/7/layout/ChevronBlockProcess"/>
    <dgm:cxn modelId="{E6E94786-140A-4645-ACBD-B11A56308E02}" srcId="{CEA68BC1-0214-475A-AAEB-F2C106BEDF3D}" destId="{6E78410F-604C-43A6-A991-1F6A0685C76E}" srcOrd="3" destOrd="0" parTransId="{B87758DC-95B9-415D-8FA2-3A592F03EEB6}" sibTransId="{81ADE71D-3BBC-45B9-8FE7-89C53F21FB8E}"/>
    <dgm:cxn modelId="{92FA5D94-1DED-463D-ADD8-23045DA833D7}" srcId="{57B30C7E-2C98-474C-972A-4A9F013596F6}" destId="{4850F685-B5EC-451D-AFBE-DA826845BD37}" srcOrd="2" destOrd="0" parTransId="{50DA285A-C9CF-4A1C-A3CF-4A6ABD71087E}" sibTransId="{94989125-A5C2-479D-8D3D-BB123B2FD1AA}"/>
    <dgm:cxn modelId="{6CBF8099-A923-4E61-A5DF-0059C6D2A511}" srcId="{57B30C7E-2C98-474C-972A-4A9F013596F6}" destId="{8B759982-6630-4B50-8560-8F67BBCBC1EB}" srcOrd="1" destOrd="0" parTransId="{F5E60913-81FB-4818-834F-1BA4ED18CC7F}" sibTransId="{F2685A56-0D5F-412E-A42B-1E52742DA0C8}"/>
    <dgm:cxn modelId="{33F805A2-99CB-49D5-A1C8-5F3EA86E2C5F}" type="presOf" srcId="{B310D1E7-E340-4E89-91D7-DA1B26CD8BF8}" destId="{609BDD75-DFEB-4BB1-8A2C-B9C4BC9093EE}" srcOrd="0" destOrd="2" presId="urn:microsoft.com/office/officeart/2016/7/layout/ChevronBlockProcess"/>
    <dgm:cxn modelId="{7CD83EA8-3F02-4EB0-ACEE-F8940017E3BF}" type="presOf" srcId="{D3B36E62-3C32-42C6-8037-46E565F021E8}" destId="{E991C29D-1779-4AB4-B720-9177E44D5E35}" srcOrd="0" destOrd="2" presId="urn:microsoft.com/office/officeart/2016/7/layout/ChevronBlockProcess"/>
    <dgm:cxn modelId="{F30E03AF-90EB-47F6-96DA-20B92FB26D9B}" type="presOf" srcId="{11E4EE85-D9C1-4790-8EDC-AA7E9C1C9A6F}" destId="{609BDD75-DFEB-4BB1-8A2C-B9C4BC9093EE}" srcOrd="0" destOrd="3" presId="urn:microsoft.com/office/officeart/2016/7/layout/ChevronBlockProcess"/>
    <dgm:cxn modelId="{207520B3-3C82-47BC-B076-136E5E28B149}" type="presOf" srcId="{0DD8915E-DC14-41D6-9BB5-F49E1C265163}" destId="{717E577E-2A35-4BB9-8C35-5574CF4E9707}" srcOrd="0" destOrd="0" presId="urn:microsoft.com/office/officeart/2016/7/layout/ChevronBlockProcess"/>
    <dgm:cxn modelId="{2AF34BBC-63B6-4FE0-907D-1A5196628565}" srcId="{0A954AA6-C6B0-4271-8792-CCCE30CE7D69}" destId="{00F1D979-4254-41B6-BDF8-08A3757719FE}" srcOrd="1" destOrd="0" parTransId="{6D0DFB70-8601-4D0E-A923-E6801FAD6638}" sibTransId="{308B6C53-03A4-4C20-9F6C-0D3FD78D6FB9}"/>
    <dgm:cxn modelId="{CDFD4AC6-A88E-4EEE-8B9D-A3E83C2EEF7E}" type="presOf" srcId="{6E78410F-604C-43A6-A991-1F6A0685C76E}" destId="{4B1F031A-1347-4FEF-8F86-C47D4F31E2E7}" srcOrd="0" destOrd="3" presId="urn:microsoft.com/office/officeart/2016/7/layout/ChevronBlockProcess"/>
    <dgm:cxn modelId="{4A6359D8-DBC9-4F9C-B983-2E4738909797}" type="presOf" srcId="{0A954AA6-C6B0-4271-8792-CCCE30CE7D69}" destId="{C87674C4-0FB7-4D4B-9E63-008BA3F40EA4}" srcOrd="0" destOrd="0" presId="urn:microsoft.com/office/officeart/2016/7/layout/ChevronBlockProcess"/>
    <dgm:cxn modelId="{C337E0E1-78F4-4B3B-A9DD-930A83C91B5F}" srcId="{0A954AA6-C6B0-4271-8792-CCCE30CE7D69}" destId="{2B0D8EAD-0E49-4E16-9962-5C3C6A3E4B16}" srcOrd="3" destOrd="0" parTransId="{8B653F3A-E275-4073-9202-547840CAF61C}" sibTransId="{82F60433-C31D-4E2D-964E-8BB369442F3B}"/>
    <dgm:cxn modelId="{8222B8E5-BA25-4DC4-9723-95807C324833}" srcId="{0A954AA6-C6B0-4271-8792-CCCE30CE7D69}" destId="{D3B36E62-3C32-42C6-8037-46E565F021E8}" srcOrd="2" destOrd="0" parTransId="{CAAAACF8-221D-4CBA-9780-C5D2E01CD512}" sibTransId="{9842BD95-F487-4BAF-B8BB-68AA89F6958D}"/>
    <dgm:cxn modelId="{3D2CFCE8-1934-4046-AE9E-EBE850CA5B17}" srcId="{CEA68BC1-0214-475A-AAEB-F2C106BEDF3D}" destId="{1290D90A-149C-466F-9A8A-0BAC95705E8C}" srcOrd="2" destOrd="0" parTransId="{6B933FE4-E7A7-4774-A6A6-5D32EAC000FE}" sibTransId="{8BAE343D-B725-40B9-8681-7A3853BCF35C}"/>
    <dgm:cxn modelId="{D763EBE9-FFA4-4B2A-8C9D-4C2266BDC5C7}" type="presOf" srcId="{79036B7B-7A41-48F6-9F9C-4D2AD0F0285C}" destId="{4B1F031A-1347-4FEF-8F86-C47D4F31E2E7}" srcOrd="0" destOrd="0" presId="urn:microsoft.com/office/officeart/2016/7/layout/ChevronBlockProcess"/>
    <dgm:cxn modelId="{2CB412EC-4164-46EF-BCDC-BFE0DB56ACD0}" srcId="{CEA68BC1-0214-475A-AAEB-F2C106BEDF3D}" destId="{79036B7B-7A41-48F6-9F9C-4D2AD0F0285C}" srcOrd="0" destOrd="0" parTransId="{53116EBA-32DB-45F8-8FD9-330471502A6F}" sibTransId="{3DDA86F7-3824-4166-8BCC-B444A7CB0E6D}"/>
    <dgm:cxn modelId="{642BCDF0-3E51-45C9-9C6F-85B80DC6CAE7}" type="presOf" srcId="{7D05F11D-6D2F-46E9-8189-579E21EB4025}" destId="{32522A04-FD74-425E-B04F-D176C44B252B}" srcOrd="0" destOrd="3" presId="urn:microsoft.com/office/officeart/2016/7/layout/ChevronBlockProcess"/>
    <dgm:cxn modelId="{DEBE1DF4-07C5-453C-97AD-54F9C2532689}" type="presOf" srcId="{2B0D8EAD-0E49-4E16-9962-5C3C6A3E4B16}" destId="{E991C29D-1779-4AB4-B720-9177E44D5E35}" srcOrd="0" destOrd="3" presId="urn:microsoft.com/office/officeart/2016/7/layout/ChevronBlockProcess"/>
    <dgm:cxn modelId="{6FCC2BF4-50E4-48BA-88AD-BC400333D7BE}" srcId="{57B30C7E-2C98-474C-972A-4A9F013596F6}" destId="{7D05F11D-6D2F-46E9-8189-579E21EB4025}" srcOrd="3" destOrd="0" parTransId="{6086C2C4-DD17-49BE-8E19-9E1BBADC45B5}" sibTransId="{8D37A1F4-7681-492F-97BA-B75CC7F8B9B8}"/>
    <dgm:cxn modelId="{E09E6FF5-BD49-42C3-A610-31FB06670CAC}" srcId="{1E1BD5C7-7E98-4E9C-980A-6231C710F86D}" destId="{11E4EE85-D9C1-4790-8EDC-AA7E9C1C9A6F}" srcOrd="3" destOrd="0" parTransId="{F7CB61EC-CE45-4EC8-8C6D-28712BBFF0DA}" sibTransId="{19928175-F839-4D95-9572-314BB66A42C3}"/>
    <dgm:cxn modelId="{B3FFDDF7-886C-4847-ABD1-FC37EBCD24A5}" srcId="{1E1BD5C7-7E98-4E9C-980A-6231C710F86D}" destId="{2C4050B8-63E2-4431-8386-43EDF450B92E}" srcOrd="1" destOrd="0" parTransId="{B6132B3D-4160-443F-9292-50B1BE3A9042}" sibTransId="{68E36FE0-C3AE-42D7-92B2-4C9A8B6B15F7}"/>
    <dgm:cxn modelId="{A87AE962-EBD8-46CB-9C3A-C4B1CDE0F444}" type="presParOf" srcId="{717E577E-2A35-4BB9-8C35-5574CF4E9707}" destId="{5D34FD95-A53A-4F6A-9C9B-28A087093D54}" srcOrd="0" destOrd="0" presId="urn:microsoft.com/office/officeart/2016/7/layout/ChevronBlockProcess"/>
    <dgm:cxn modelId="{342DF425-E8A7-498B-A00D-BF23170743B0}" type="presParOf" srcId="{5D34FD95-A53A-4F6A-9C9B-28A087093D54}" destId="{A986C267-3112-4269-B71C-35CB95AD64F5}" srcOrd="0" destOrd="0" presId="urn:microsoft.com/office/officeart/2016/7/layout/ChevronBlockProcess"/>
    <dgm:cxn modelId="{D9A962FE-038C-453C-BA1B-DD42B9C4D47C}" type="presParOf" srcId="{5D34FD95-A53A-4F6A-9C9B-28A087093D54}" destId="{4B1F031A-1347-4FEF-8F86-C47D4F31E2E7}" srcOrd="1" destOrd="0" presId="urn:microsoft.com/office/officeart/2016/7/layout/ChevronBlockProcess"/>
    <dgm:cxn modelId="{CF53B6CF-A734-4DB3-A2F1-B47091A0E2BB}" type="presParOf" srcId="{717E577E-2A35-4BB9-8C35-5574CF4E9707}" destId="{B6A0078C-15A3-4FDB-BED7-B7CF9F7FAF9E}" srcOrd="1" destOrd="0" presId="urn:microsoft.com/office/officeart/2016/7/layout/ChevronBlockProcess"/>
    <dgm:cxn modelId="{97EEB630-DA18-486D-86DA-E9E7A7021E86}" type="presParOf" srcId="{717E577E-2A35-4BB9-8C35-5574CF4E9707}" destId="{98B97C88-7F3A-425A-9691-3280ABA20344}" srcOrd="2" destOrd="0" presId="urn:microsoft.com/office/officeart/2016/7/layout/ChevronBlockProcess"/>
    <dgm:cxn modelId="{9D55F5C0-E72E-4EA7-8E27-48964484EF93}" type="presParOf" srcId="{98B97C88-7F3A-425A-9691-3280ABA20344}" destId="{9967C245-ED11-4D79-9516-197B35BB876E}" srcOrd="0" destOrd="0" presId="urn:microsoft.com/office/officeart/2016/7/layout/ChevronBlockProcess"/>
    <dgm:cxn modelId="{D028B093-DDFA-460A-8E6D-AC6298AC503F}" type="presParOf" srcId="{98B97C88-7F3A-425A-9691-3280ABA20344}" destId="{32522A04-FD74-425E-B04F-D176C44B252B}" srcOrd="1" destOrd="0" presId="urn:microsoft.com/office/officeart/2016/7/layout/ChevronBlockProcess"/>
    <dgm:cxn modelId="{18252CB2-7322-43CA-AF40-53B6A54DC2CA}" type="presParOf" srcId="{717E577E-2A35-4BB9-8C35-5574CF4E9707}" destId="{B85B8FCC-352D-454E-A280-B34512EDD089}" srcOrd="3" destOrd="0" presId="urn:microsoft.com/office/officeart/2016/7/layout/ChevronBlockProcess"/>
    <dgm:cxn modelId="{C7DE1265-A1D7-42C0-B0A6-31D85F0A6DE3}" type="presParOf" srcId="{717E577E-2A35-4BB9-8C35-5574CF4E9707}" destId="{D317636B-8BFA-4CB6-986D-F2DF49FCAE37}" srcOrd="4" destOrd="0" presId="urn:microsoft.com/office/officeart/2016/7/layout/ChevronBlockProcess"/>
    <dgm:cxn modelId="{D9D5316C-A954-491D-A9A4-FEBC153B65E6}" type="presParOf" srcId="{D317636B-8BFA-4CB6-986D-F2DF49FCAE37}" destId="{C87674C4-0FB7-4D4B-9E63-008BA3F40EA4}" srcOrd="0" destOrd="0" presId="urn:microsoft.com/office/officeart/2016/7/layout/ChevronBlockProcess"/>
    <dgm:cxn modelId="{8E53DAE2-E8E7-4F8B-8C29-30044B05FDAD}" type="presParOf" srcId="{D317636B-8BFA-4CB6-986D-F2DF49FCAE37}" destId="{E991C29D-1779-4AB4-B720-9177E44D5E35}" srcOrd="1" destOrd="0" presId="urn:microsoft.com/office/officeart/2016/7/layout/ChevronBlockProcess"/>
    <dgm:cxn modelId="{F6EAAFB8-7774-4876-BDD3-489993F2F6A7}" type="presParOf" srcId="{717E577E-2A35-4BB9-8C35-5574CF4E9707}" destId="{09AB0A9D-3ACE-4187-8817-BEBAFBD20843}" srcOrd="5" destOrd="0" presId="urn:microsoft.com/office/officeart/2016/7/layout/ChevronBlockProcess"/>
    <dgm:cxn modelId="{AA093FC0-651B-4E80-BBCB-D6BD58F991A4}" type="presParOf" srcId="{717E577E-2A35-4BB9-8C35-5574CF4E9707}" destId="{26C0C413-F4B4-4394-AA00-D08DCF1920A4}" srcOrd="6" destOrd="0" presId="urn:microsoft.com/office/officeart/2016/7/layout/ChevronBlockProcess"/>
    <dgm:cxn modelId="{20DB87CA-E57D-4A87-8B90-A8D05AF3786E}" type="presParOf" srcId="{26C0C413-F4B4-4394-AA00-D08DCF1920A4}" destId="{D9710740-8E05-4D6E-A1BC-FC89449A6C4C}" srcOrd="0" destOrd="0" presId="urn:microsoft.com/office/officeart/2016/7/layout/ChevronBlockProcess"/>
    <dgm:cxn modelId="{171754F4-625B-4479-AD3C-B691CE7FE8D0}" type="presParOf" srcId="{26C0C413-F4B4-4394-AA00-D08DCF1920A4}" destId="{609BDD75-DFEB-4BB1-8A2C-B9C4BC9093EE}"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720CFC-CD86-4724-A8E9-B5487053A198}"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B734854E-F7E1-48F0-A399-0762F84C695F}">
      <dgm:prSet phldrT="[Text]" phldr="0"/>
      <dgm:spPr/>
      <dgm:t>
        <a:bodyPr/>
        <a:lstStyle/>
        <a:p>
          <a:pPr>
            <a:defRPr b="1"/>
          </a:pPr>
          <a:r>
            <a:rPr lang="en-US" dirty="0">
              <a:latin typeface="Posterama"/>
            </a:rPr>
            <a:t>Team Meetings</a:t>
          </a:r>
          <a:endParaRPr lang="en-US" dirty="0"/>
        </a:p>
      </dgm:t>
    </dgm:pt>
    <dgm:pt modelId="{4640D56A-2E28-4C85-B777-9C1E18EB6EEE}" type="parTrans" cxnId="{792224FD-089C-4558-9BC1-24062907B8A7}">
      <dgm:prSet/>
      <dgm:spPr/>
      <dgm:t>
        <a:bodyPr/>
        <a:lstStyle/>
        <a:p>
          <a:endParaRPr lang="en-US"/>
        </a:p>
      </dgm:t>
    </dgm:pt>
    <dgm:pt modelId="{648F0765-3194-49CC-BCE7-E40D9EF80621}" type="sibTrans" cxnId="{792224FD-089C-4558-9BC1-24062907B8A7}">
      <dgm:prSet/>
      <dgm:spPr/>
      <dgm:t>
        <a:bodyPr/>
        <a:lstStyle/>
        <a:p>
          <a:endParaRPr lang="en-US"/>
        </a:p>
      </dgm:t>
    </dgm:pt>
    <dgm:pt modelId="{2245F37D-EC4C-456F-BB2C-DD6260FF5C06}">
      <dgm:prSet phldrT="[Text]" phldr="0"/>
      <dgm:spPr/>
      <dgm:t>
        <a:bodyPr/>
        <a:lstStyle/>
        <a:p>
          <a:pPr rtl="0"/>
          <a:r>
            <a:rPr lang="en-US" dirty="0">
              <a:solidFill>
                <a:schemeClr val="tx2"/>
              </a:solidFill>
              <a:latin typeface="Posterama"/>
            </a:rPr>
            <a:t>Meetings are on Sundays with check ins as needed.</a:t>
          </a:r>
        </a:p>
      </dgm:t>
    </dgm:pt>
    <dgm:pt modelId="{BC2BFC9B-91E5-4DA6-AA8F-6F4762E2496A}" type="parTrans" cxnId="{A2C9A359-BA1D-435E-A742-87DADBC148F7}">
      <dgm:prSet/>
      <dgm:spPr/>
      <dgm:t>
        <a:bodyPr/>
        <a:lstStyle/>
        <a:p>
          <a:endParaRPr lang="en-US"/>
        </a:p>
      </dgm:t>
    </dgm:pt>
    <dgm:pt modelId="{8D0535D0-D780-401E-B9B1-091AAC9A18DF}" type="sibTrans" cxnId="{A2C9A359-BA1D-435E-A742-87DADBC148F7}">
      <dgm:prSet/>
      <dgm:spPr/>
      <dgm:t>
        <a:bodyPr/>
        <a:lstStyle/>
        <a:p>
          <a:endParaRPr lang="en-US"/>
        </a:p>
      </dgm:t>
    </dgm:pt>
    <dgm:pt modelId="{8557066F-1B2E-495B-9139-F959D0D40C89}">
      <dgm:prSet phldrT="[Text]" phldr="0"/>
      <dgm:spPr/>
      <dgm:t>
        <a:bodyPr/>
        <a:lstStyle/>
        <a:p>
          <a:pPr rtl="0"/>
          <a:r>
            <a:rPr lang="en-US" dirty="0">
              <a:solidFill>
                <a:schemeClr val="tx2"/>
              </a:solidFill>
              <a:latin typeface="Posterama"/>
            </a:rPr>
            <a:t>Meetings are held through Microsoft Teams and primary method of communication is group text.</a:t>
          </a:r>
          <a:endParaRPr lang="en-US" dirty="0">
            <a:solidFill>
              <a:schemeClr val="tx2"/>
            </a:solidFill>
          </a:endParaRPr>
        </a:p>
      </dgm:t>
    </dgm:pt>
    <dgm:pt modelId="{03F2B9F5-244C-4400-B5A7-26107D185BDA}" type="parTrans" cxnId="{C08D8F0B-4D1E-4138-9785-DECAE16D7449}">
      <dgm:prSet/>
      <dgm:spPr/>
      <dgm:t>
        <a:bodyPr/>
        <a:lstStyle/>
        <a:p>
          <a:endParaRPr lang="en-US"/>
        </a:p>
      </dgm:t>
    </dgm:pt>
    <dgm:pt modelId="{33439316-F97F-4ECA-AEAD-FEFACDFA9924}" type="sibTrans" cxnId="{C08D8F0B-4D1E-4138-9785-DECAE16D7449}">
      <dgm:prSet/>
      <dgm:spPr/>
      <dgm:t>
        <a:bodyPr/>
        <a:lstStyle/>
        <a:p>
          <a:endParaRPr lang="en-US"/>
        </a:p>
      </dgm:t>
    </dgm:pt>
    <dgm:pt modelId="{1912789B-9B01-40E5-8799-9149BCAA4367}">
      <dgm:prSet phldrT="[Text]" phldr="0"/>
      <dgm:spPr/>
      <dgm:t>
        <a:bodyPr/>
        <a:lstStyle/>
        <a:p>
          <a:pPr>
            <a:defRPr b="1"/>
          </a:pPr>
          <a:r>
            <a:rPr lang="en-US" dirty="0">
              <a:latin typeface="Posterama"/>
            </a:rPr>
            <a:t>Agendas</a:t>
          </a:r>
          <a:endParaRPr lang="en-US" dirty="0"/>
        </a:p>
      </dgm:t>
    </dgm:pt>
    <dgm:pt modelId="{88E7F119-87A5-4AD1-ACA1-2EAC4B5E336B}" type="parTrans" cxnId="{7BD675C5-82AB-466C-98D2-4ED50FC5C14A}">
      <dgm:prSet/>
      <dgm:spPr/>
      <dgm:t>
        <a:bodyPr/>
        <a:lstStyle/>
        <a:p>
          <a:endParaRPr lang="en-US"/>
        </a:p>
      </dgm:t>
    </dgm:pt>
    <dgm:pt modelId="{0F151962-1C95-42D2-8D76-65AAA4709FC7}" type="sibTrans" cxnId="{7BD675C5-82AB-466C-98D2-4ED50FC5C14A}">
      <dgm:prSet/>
      <dgm:spPr/>
      <dgm:t>
        <a:bodyPr/>
        <a:lstStyle/>
        <a:p>
          <a:endParaRPr lang="en-US"/>
        </a:p>
      </dgm:t>
    </dgm:pt>
    <dgm:pt modelId="{0D95B077-86AE-4845-A652-01B5F6BC01BB}">
      <dgm:prSet phldrT="[Text]" phldr="0"/>
      <dgm:spPr/>
      <dgm:t>
        <a:bodyPr/>
        <a:lstStyle/>
        <a:p>
          <a:pPr rtl="0"/>
          <a:r>
            <a:rPr lang="en-US" dirty="0">
              <a:solidFill>
                <a:schemeClr val="tx2"/>
              </a:solidFill>
              <a:latin typeface="Posterama"/>
            </a:rPr>
            <a:t>Mission Captain- Responsible for scheduling and facilitating meeting(s), preparing agenda(s), ensuring individual tasks are complete, and submission of logbook. </a:t>
          </a:r>
          <a:endParaRPr lang="en-US" dirty="0">
            <a:solidFill>
              <a:schemeClr val="tx2"/>
            </a:solidFill>
          </a:endParaRPr>
        </a:p>
      </dgm:t>
    </dgm:pt>
    <dgm:pt modelId="{79036CA8-192B-4241-93D2-28A85B048A61}" type="parTrans" cxnId="{BE6C12A3-33C6-4EE8-9023-E9B2012F162B}">
      <dgm:prSet/>
      <dgm:spPr/>
      <dgm:t>
        <a:bodyPr/>
        <a:lstStyle/>
        <a:p>
          <a:endParaRPr lang="en-US"/>
        </a:p>
      </dgm:t>
    </dgm:pt>
    <dgm:pt modelId="{A9B057E7-EE0D-485B-B5FF-1F20BFEF54C8}" type="sibTrans" cxnId="{BE6C12A3-33C6-4EE8-9023-E9B2012F162B}">
      <dgm:prSet/>
      <dgm:spPr/>
      <dgm:t>
        <a:bodyPr/>
        <a:lstStyle/>
        <a:p>
          <a:endParaRPr lang="en-US"/>
        </a:p>
      </dgm:t>
    </dgm:pt>
    <dgm:pt modelId="{148B2FDB-2BD6-4400-B882-E62D225140F5}">
      <dgm:prSet phldr="0"/>
      <dgm:spPr/>
      <dgm:t>
        <a:bodyPr/>
        <a:lstStyle/>
        <a:p>
          <a:pPr rtl="0"/>
          <a:r>
            <a:rPr lang="en-US" dirty="0">
              <a:solidFill>
                <a:schemeClr val="tx2"/>
              </a:solidFill>
              <a:latin typeface="Posterama"/>
            </a:rPr>
            <a:t>Meeting duration determined by workload of mission. </a:t>
          </a:r>
          <a:endParaRPr lang="en-US" dirty="0">
            <a:solidFill>
              <a:schemeClr val="tx2"/>
            </a:solidFill>
          </a:endParaRPr>
        </a:p>
      </dgm:t>
    </dgm:pt>
    <dgm:pt modelId="{480984F3-B604-4739-A881-AABA0EE26DBE}" type="parTrans" cxnId="{C7E0A01B-0221-4F17-B799-6877BE3850C9}">
      <dgm:prSet/>
      <dgm:spPr/>
      <dgm:t>
        <a:bodyPr/>
        <a:lstStyle/>
        <a:p>
          <a:endParaRPr lang="en-US"/>
        </a:p>
      </dgm:t>
    </dgm:pt>
    <dgm:pt modelId="{E287C09C-A27B-428A-8C07-8795B2369C26}" type="sibTrans" cxnId="{C7E0A01B-0221-4F17-B799-6877BE3850C9}">
      <dgm:prSet/>
      <dgm:spPr/>
      <dgm:t>
        <a:bodyPr/>
        <a:lstStyle/>
        <a:p>
          <a:endParaRPr lang="en-US"/>
        </a:p>
      </dgm:t>
    </dgm:pt>
    <dgm:pt modelId="{F9849C96-0209-46AD-9D74-BB19F0F4CEE5}">
      <dgm:prSet phldr="0"/>
      <dgm:spPr/>
      <dgm:t>
        <a:bodyPr/>
        <a:lstStyle/>
        <a:p>
          <a:pPr rtl="0"/>
          <a:r>
            <a:rPr lang="en-US" dirty="0">
              <a:solidFill>
                <a:schemeClr val="tx2"/>
              </a:solidFill>
              <a:latin typeface="Posterama"/>
            </a:rPr>
            <a:t>Recorders- Responsible for documenting discussions, decisions and assignment of tasks, and sharing minutes with crew for review and approval. </a:t>
          </a:r>
        </a:p>
      </dgm:t>
    </dgm:pt>
    <dgm:pt modelId="{DAFD18F1-3D10-4EC9-8F21-8CA56C7C1C4A}" type="parTrans" cxnId="{782E8786-8682-4911-8AA4-F294F53FA576}">
      <dgm:prSet/>
      <dgm:spPr/>
      <dgm:t>
        <a:bodyPr/>
        <a:lstStyle/>
        <a:p>
          <a:endParaRPr lang="en-US"/>
        </a:p>
      </dgm:t>
    </dgm:pt>
    <dgm:pt modelId="{5A4FE95E-F778-4E1A-BA93-B162E73B47E3}" type="sibTrans" cxnId="{782E8786-8682-4911-8AA4-F294F53FA576}">
      <dgm:prSet/>
      <dgm:spPr/>
      <dgm:t>
        <a:bodyPr/>
        <a:lstStyle/>
        <a:p>
          <a:endParaRPr lang="en-US"/>
        </a:p>
      </dgm:t>
    </dgm:pt>
    <dgm:pt modelId="{E84D81F4-A81D-47C1-BBE0-5F77DE1985CE}">
      <dgm:prSet phldr="0"/>
      <dgm:spPr/>
      <dgm:t>
        <a:bodyPr/>
        <a:lstStyle/>
        <a:p>
          <a:pPr rtl="0"/>
          <a:r>
            <a:rPr lang="en-US" dirty="0">
              <a:solidFill>
                <a:schemeClr val="tx2"/>
              </a:solidFill>
              <a:latin typeface="Posterama"/>
            </a:rPr>
            <a:t>Time-Keeper- Responsible for tracking time spent discussing agenda items to ensure meetings are efficient.</a:t>
          </a:r>
        </a:p>
      </dgm:t>
    </dgm:pt>
    <dgm:pt modelId="{0ECD966B-2CF0-4B61-BF18-7E9805838813}" type="parTrans" cxnId="{008099EA-8B92-46EF-A06E-2A154C989A4B}">
      <dgm:prSet/>
      <dgm:spPr/>
      <dgm:t>
        <a:bodyPr/>
        <a:lstStyle/>
        <a:p>
          <a:endParaRPr lang="en-US"/>
        </a:p>
      </dgm:t>
    </dgm:pt>
    <dgm:pt modelId="{3E3C3EA6-D981-46E9-8A07-FE541AA8B9CA}" type="sibTrans" cxnId="{008099EA-8B92-46EF-A06E-2A154C989A4B}">
      <dgm:prSet/>
      <dgm:spPr/>
      <dgm:t>
        <a:bodyPr/>
        <a:lstStyle/>
        <a:p>
          <a:endParaRPr lang="en-US"/>
        </a:p>
      </dgm:t>
    </dgm:pt>
    <dgm:pt modelId="{49EAD1F1-3C07-414D-A5BD-395AE6276811}" type="pres">
      <dgm:prSet presAssocID="{00720CFC-CD86-4724-A8E9-B5487053A198}" presName="linear" presStyleCnt="0">
        <dgm:presLayoutVars>
          <dgm:dir/>
          <dgm:animLvl val="lvl"/>
          <dgm:resizeHandles val="exact"/>
        </dgm:presLayoutVars>
      </dgm:prSet>
      <dgm:spPr/>
    </dgm:pt>
    <dgm:pt modelId="{3884F5AF-2966-4CB6-966B-B1B5C087BD88}" type="pres">
      <dgm:prSet presAssocID="{B734854E-F7E1-48F0-A399-0762F84C695F}" presName="parentLin" presStyleCnt="0"/>
      <dgm:spPr/>
    </dgm:pt>
    <dgm:pt modelId="{62ACB2F5-D3CD-414D-AB7E-DF9E6013AFAC}" type="pres">
      <dgm:prSet presAssocID="{B734854E-F7E1-48F0-A399-0762F84C695F}" presName="parentLeftMargin" presStyleLbl="node1" presStyleIdx="0" presStyleCnt="2"/>
      <dgm:spPr/>
    </dgm:pt>
    <dgm:pt modelId="{FB727044-D45A-4803-9AB7-415032AD3C77}" type="pres">
      <dgm:prSet presAssocID="{B734854E-F7E1-48F0-A399-0762F84C695F}" presName="parentText" presStyleLbl="node1" presStyleIdx="0" presStyleCnt="2">
        <dgm:presLayoutVars>
          <dgm:chMax val="0"/>
          <dgm:bulletEnabled val="1"/>
        </dgm:presLayoutVars>
      </dgm:prSet>
      <dgm:spPr/>
    </dgm:pt>
    <dgm:pt modelId="{BC884B8F-510E-41A5-B886-403A5BE83405}" type="pres">
      <dgm:prSet presAssocID="{B734854E-F7E1-48F0-A399-0762F84C695F}" presName="negativeSpace" presStyleCnt="0"/>
      <dgm:spPr/>
    </dgm:pt>
    <dgm:pt modelId="{6D64E1D4-30E0-4D0E-842D-668C67DF3418}" type="pres">
      <dgm:prSet presAssocID="{B734854E-F7E1-48F0-A399-0762F84C695F}" presName="childText" presStyleLbl="conFgAcc1" presStyleIdx="0" presStyleCnt="2">
        <dgm:presLayoutVars>
          <dgm:bulletEnabled val="1"/>
        </dgm:presLayoutVars>
      </dgm:prSet>
      <dgm:spPr/>
    </dgm:pt>
    <dgm:pt modelId="{74BC6220-360A-44D6-8EDA-BCFBB77A4696}" type="pres">
      <dgm:prSet presAssocID="{648F0765-3194-49CC-BCE7-E40D9EF80621}" presName="spaceBetweenRectangles" presStyleCnt="0"/>
      <dgm:spPr/>
    </dgm:pt>
    <dgm:pt modelId="{05B4224B-DAD8-44A0-8163-C65EF17BFA0B}" type="pres">
      <dgm:prSet presAssocID="{1912789B-9B01-40E5-8799-9149BCAA4367}" presName="parentLin" presStyleCnt="0"/>
      <dgm:spPr/>
    </dgm:pt>
    <dgm:pt modelId="{F2C2522E-E077-4675-858E-7CD5918F2E80}" type="pres">
      <dgm:prSet presAssocID="{1912789B-9B01-40E5-8799-9149BCAA4367}" presName="parentLeftMargin" presStyleLbl="node1" presStyleIdx="0" presStyleCnt="2"/>
      <dgm:spPr/>
    </dgm:pt>
    <dgm:pt modelId="{AB02D720-0844-43DD-A916-20BF0E84CE81}" type="pres">
      <dgm:prSet presAssocID="{1912789B-9B01-40E5-8799-9149BCAA4367}" presName="parentText" presStyleLbl="node1" presStyleIdx="1" presStyleCnt="2">
        <dgm:presLayoutVars>
          <dgm:chMax val="0"/>
          <dgm:bulletEnabled val="1"/>
        </dgm:presLayoutVars>
      </dgm:prSet>
      <dgm:spPr/>
    </dgm:pt>
    <dgm:pt modelId="{14224E34-2FCE-476F-89CC-A156ACCC7126}" type="pres">
      <dgm:prSet presAssocID="{1912789B-9B01-40E5-8799-9149BCAA4367}" presName="negativeSpace" presStyleCnt="0"/>
      <dgm:spPr/>
    </dgm:pt>
    <dgm:pt modelId="{C7FEFB24-60D9-4477-B77B-B76D6FB35E60}" type="pres">
      <dgm:prSet presAssocID="{1912789B-9B01-40E5-8799-9149BCAA4367}" presName="childText" presStyleLbl="conFgAcc1" presStyleIdx="1" presStyleCnt="2">
        <dgm:presLayoutVars>
          <dgm:bulletEnabled val="1"/>
        </dgm:presLayoutVars>
      </dgm:prSet>
      <dgm:spPr/>
    </dgm:pt>
  </dgm:ptLst>
  <dgm:cxnLst>
    <dgm:cxn modelId="{C08D8F0B-4D1E-4138-9785-DECAE16D7449}" srcId="{B734854E-F7E1-48F0-A399-0762F84C695F}" destId="{8557066F-1B2E-495B-9139-F959D0D40C89}" srcOrd="2" destOrd="0" parTransId="{03F2B9F5-244C-4400-B5A7-26107D185BDA}" sibTransId="{33439316-F97F-4ECA-AEAD-FEFACDFA9924}"/>
    <dgm:cxn modelId="{BB7F8D12-926F-44D5-9415-F28C431059E8}" type="presOf" srcId="{1912789B-9B01-40E5-8799-9149BCAA4367}" destId="{AB02D720-0844-43DD-A916-20BF0E84CE81}" srcOrd="1" destOrd="0" presId="urn:microsoft.com/office/officeart/2005/8/layout/list1"/>
    <dgm:cxn modelId="{1EE18019-1BDD-4D79-9123-1641E29A0B2C}" type="presOf" srcId="{F9849C96-0209-46AD-9D74-BB19F0F4CEE5}" destId="{C7FEFB24-60D9-4477-B77B-B76D6FB35E60}" srcOrd="0" destOrd="1" presId="urn:microsoft.com/office/officeart/2005/8/layout/list1"/>
    <dgm:cxn modelId="{C7E0A01B-0221-4F17-B799-6877BE3850C9}" srcId="{B734854E-F7E1-48F0-A399-0762F84C695F}" destId="{148B2FDB-2BD6-4400-B882-E62D225140F5}" srcOrd="1" destOrd="0" parTransId="{480984F3-B604-4739-A881-AABA0EE26DBE}" sibTransId="{E287C09C-A27B-428A-8C07-8795B2369C26}"/>
    <dgm:cxn modelId="{5F7A1923-A4F8-4285-8818-C69933B1B59B}" type="presOf" srcId="{E84D81F4-A81D-47C1-BBE0-5F77DE1985CE}" destId="{C7FEFB24-60D9-4477-B77B-B76D6FB35E60}" srcOrd="0" destOrd="2" presId="urn:microsoft.com/office/officeart/2005/8/layout/list1"/>
    <dgm:cxn modelId="{AC37B728-B31D-475D-8813-1532F9DFD324}" type="presOf" srcId="{B734854E-F7E1-48F0-A399-0762F84C695F}" destId="{62ACB2F5-D3CD-414D-AB7E-DF9E6013AFAC}" srcOrd="0" destOrd="0" presId="urn:microsoft.com/office/officeart/2005/8/layout/list1"/>
    <dgm:cxn modelId="{F1D3F25B-8617-4F9E-9681-C2132D349740}" type="presOf" srcId="{00720CFC-CD86-4724-A8E9-B5487053A198}" destId="{49EAD1F1-3C07-414D-A5BD-395AE6276811}" srcOrd="0" destOrd="0" presId="urn:microsoft.com/office/officeart/2005/8/layout/list1"/>
    <dgm:cxn modelId="{A0857147-BDA4-4B26-9B7E-0458E017F0C4}" type="presOf" srcId="{148B2FDB-2BD6-4400-B882-E62D225140F5}" destId="{6D64E1D4-30E0-4D0E-842D-668C67DF3418}" srcOrd="0" destOrd="1" presId="urn:microsoft.com/office/officeart/2005/8/layout/list1"/>
    <dgm:cxn modelId="{A2C9A359-BA1D-435E-A742-87DADBC148F7}" srcId="{B734854E-F7E1-48F0-A399-0762F84C695F}" destId="{2245F37D-EC4C-456F-BB2C-DD6260FF5C06}" srcOrd="0" destOrd="0" parTransId="{BC2BFC9B-91E5-4DA6-AA8F-6F4762E2496A}" sibTransId="{8D0535D0-D780-401E-B9B1-091AAC9A18DF}"/>
    <dgm:cxn modelId="{782E8786-8682-4911-8AA4-F294F53FA576}" srcId="{1912789B-9B01-40E5-8799-9149BCAA4367}" destId="{F9849C96-0209-46AD-9D74-BB19F0F4CEE5}" srcOrd="1" destOrd="0" parTransId="{DAFD18F1-3D10-4EC9-8F21-8CA56C7C1C4A}" sibTransId="{5A4FE95E-F778-4E1A-BA93-B162E73B47E3}"/>
    <dgm:cxn modelId="{BE6C12A3-33C6-4EE8-9023-E9B2012F162B}" srcId="{1912789B-9B01-40E5-8799-9149BCAA4367}" destId="{0D95B077-86AE-4845-A652-01B5F6BC01BB}" srcOrd="0" destOrd="0" parTransId="{79036CA8-192B-4241-93D2-28A85B048A61}" sibTransId="{A9B057E7-EE0D-485B-B5FF-1F20BFEF54C8}"/>
    <dgm:cxn modelId="{2CC92EA3-CE63-479E-9836-E10D3F8B40DB}" type="presOf" srcId="{8557066F-1B2E-495B-9139-F959D0D40C89}" destId="{6D64E1D4-30E0-4D0E-842D-668C67DF3418}" srcOrd="0" destOrd="2" presId="urn:microsoft.com/office/officeart/2005/8/layout/list1"/>
    <dgm:cxn modelId="{B19344A7-A1BA-4CD3-9A7D-06166AB47DBA}" type="presOf" srcId="{2245F37D-EC4C-456F-BB2C-DD6260FF5C06}" destId="{6D64E1D4-30E0-4D0E-842D-668C67DF3418}" srcOrd="0" destOrd="0" presId="urn:microsoft.com/office/officeart/2005/8/layout/list1"/>
    <dgm:cxn modelId="{430416AD-D069-4E79-91ED-2105CEE56909}" type="presOf" srcId="{0D95B077-86AE-4845-A652-01B5F6BC01BB}" destId="{C7FEFB24-60D9-4477-B77B-B76D6FB35E60}" srcOrd="0" destOrd="0" presId="urn:microsoft.com/office/officeart/2005/8/layout/list1"/>
    <dgm:cxn modelId="{7BD675C5-82AB-466C-98D2-4ED50FC5C14A}" srcId="{00720CFC-CD86-4724-A8E9-B5487053A198}" destId="{1912789B-9B01-40E5-8799-9149BCAA4367}" srcOrd="1" destOrd="0" parTransId="{88E7F119-87A5-4AD1-ACA1-2EAC4B5E336B}" sibTransId="{0F151962-1C95-42D2-8D76-65AAA4709FC7}"/>
    <dgm:cxn modelId="{E7A92BC6-92DC-46B7-84F2-078D1F5A1CBB}" type="presOf" srcId="{1912789B-9B01-40E5-8799-9149BCAA4367}" destId="{F2C2522E-E077-4675-858E-7CD5918F2E80}" srcOrd="0" destOrd="0" presId="urn:microsoft.com/office/officeart/2005/8/layout/list1"/>
    <dgm:cxn modelId="{CE94D5C6-AF62-4831-A281-D1877FC979EE}" type="presOf" srcId="{B734854E-F7E1-48F0-A399-0762F84C695F}" destId="{FB727044-D45A-4803-9AB7-415032AD3C77}" srcOrd="1" destOrd="0" presId="urn:microsoft.com/office/officeart/2005/8/layout/list1"/>
    <dgm:cxn modelId="{008099EA-8B92-46EF-A06E-2A154C989A4B}" srcId="{1912789B-9B01-40E5-8799-9149BCAA4367}" destId="{E84D81F4-A81D-47C1-BBE0-5F77DE1985CE}" srcOrd="2" destOrd="0" parTransId="{0ECD966B-2CF0-4B61-BF18-7E9805838813}" sibTransId="{3E3C3EA6-D981-46E9-8A07-FE541AA8B9CA}"/>
    <dgm:cxn modelId="{792224FD-089C-4558-9BC1-24062907B8A7}" srcId="{00720CFC-CD86-4724-A8E9-B5487053A198}" destId="{B734854E-F7E1-48F0-A399-0762F84C695F}" srcOrd="0" destOrd="0" parTransId="{4640D56A-2E28-4C85-B777-9C1E18EB6EEE}" sibTransId="{648F0765-3194-49CC-BCE7-E40D9EF80621}"/>
    <dgm:cxn modelId="{D44D84D2-A348-4296-86F8-C653D9F11E08}" type="presParOf" srcId="{49EAD1F1-3C07-414D-A5BD-395AE6276811}" destId="{3884F5AF-2966-4CB6-966B-B1B5C087BD88}" srcOrd="0" destOrd="0" presId="urn:microsoft.com/office/officeart/2005/8/layout/list1"/>
    <dgm:cxn modelId="{E3ADD20E-A4E9-4BF1-A4EF-99EB49528003}" type="presParOf" srcId="{3884F5AF-2966-4CB6-966B-B1B5C087BD88}" destId="{62ACB2F5-D3CD-414D-AB7E-DF9E6013AFAC}" srcOrd="0" destOrd="0" presId="urn:microsoft.com/office/officeart/2005/8/layout/list1"/>
    <dgm:cxn modelId="{47948B00-ED4B-4AAF-A6E9-EFD36D7E43F4}" type="presParOf" srcId="{3884F5AF-2966-4CB6-966B-B1B5C087BD88}" destId="{FB727044-D45A-4803-9AB7-415032AD3C77}" srcOrd="1" destOrd="0" presId="urn:microsoft.com/office/officeart/2005/8/layout/list1"/>
    <dgm:cxn modelId="{A8F7C80A-2BE5-45C0-92E4-383CE4772B2C}" type="presParOf" srcId="{49EAD1F1-3C07-414D-A5BD-395AE6276811}" destId="{BC884B8F-510E-41A5-B886-403A5BE83405}" srcOrd="1" destOrd="0" presId="urn:microsoft.com/office/officeart/2005/8/layout/list1"/>
    <dgm:cxn modelId="{40791DD2-E28C-4C29-B64D-9B77F84DA50A}" type="presParOf" srcId="{49EAD1F1-3C07-414D-A5BD-395AE6276811}" destId="{6D64E1D4-30E0-4D0E-842D-668C67DF3418}" srcOrd="2" destOrd="0" presId="urn:microsoft.com/office/officeart/2005/8/layout/list1"/>
    <dgm:cxn modelId="{87FA3BFB-E177-4287-A46D-203E0E9D07C8}" type="presParOf" srcId="{49EAD1F1-3C07-414D-A5BD-395AE6276811}" destId="{74BC6220-360A-44D6-8EDA-BCFBB77A4696}" srcOrd="3" destOrd="0" presId="urn:microsoft.com/office/officeart/2005/8/layout/list1"/>
    <dgm:cxn modelId="{A491D156-8295-4002-AA16-39C33D9DFEA3}" type="presParOf" srcId="{49EAD1F1-3C07-414D-A5BD-395AE6276811}" destId="{05B4224B-DAD8-44A0-8163-C65EF17BFA0B}" srcOrd="4" destOrd="0" presId="urn:microsoft.com/office/officeart/2005/8/layout/list1"/>
    <dgm:cxn modelId="{2CF18B55-9B1E-4E00-88DC-D9C384822494}" type="presParOf" srcId="{05B4224B-DAD8-44A0-8163-C65EF17BFA0B}" destId="{F2C2522E-E077-4675-858E-7CD5918F2E80}" srcOrd="0" destOrd="0" presId="urn:microsoft.com/office/officeart/2005/8/layout/list1"/>
    <dgm:cxn modelId="{3A32E054-F000-45B3-9469-2D9EE79027DC}" type="presParOf" srcId="{05B4224B-DAD8-44A0-8163-C65EF17BFA0B}" destId="{AB02D720-0844-43DD-A916-20BF0E84CE81}" srcOrd="1" destOrd="0" presId="urn:microsoft.com/office/officeart/2005/8/layout/list1"/>
    <dgm:cxn modelId="{DE50F1F8-58E7-438C-B389-AEC53634E2F7}" type="presParOf" srcId="{49EAD1F1-3C07-414D-A5BD-395AE6276811}" destId="{14224E34-2FCE-476F-89CC-A156ACCC7126}" srcOrd="5" destOrd="0" presId="urn:microsoft.com/office/officeart/2005/8/layout/list1"/>
    <dgm:cxn modelId="{65571041-4D25-4636-A076-DA990B381918}" type="presParOf" srcId="{49EAD1F1-3C07-414D-A5BD-395AE6276811}" destId="{C7FEFB24-60D9-4477-B77B-B76D6FB35E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F49C91-3EB6-403A-81C9-145C18BA7D9D}" type="doc">
      <dgm:prSet loTypeId="urn:microsoft.com/office/officeart/2018/2/layout/IconCircleList" loCatId="icon" qsTypeId="urn:microsoft.com/office/officeart/2005/8/quickstyle/simple5" qsCatId="simple" csTypeId="urn:microsoft.com/office/officeart/2005/8/colors/accent4_2" csCatId="accent4" phldr="1"/>
      <dgm:spPr/>
      <dgm:t>
        <a:bodyPr/>
        <a:lstStyle/>
        <a:p>
          <a:endParaRPr lang="en-US"/>
        </a:p>
      </dgm:t>
    </dgm:pt>
    <dgm:pt modelId="{5FA41E76-EDBE-4577-9040-31AC726316B7}">
      <dgm:prSet/>
      <dgm:spPr/>
      <dgm:t>
        <a:bodyPr/>
        <a:lstStyle/>
        <a:p>
          <a:pPr>
            <a:lnSpc>
              <a:spcPct val="100000"/>
            </a:lnSpc>
          </a:pPr>
          <a:r>
            <a:rPr lang="en-US" b="0" dirty="0">
              <a:solidFill>
                <a:schemeClr val="tx2"/>
              </a:solidFill>
              <a:latin typeface="+mn-lt"/>
            </a:rPr>
            <a:t>Most of our decisions made</a:t>
          </a:r>
          <a:r>
            <a:rPr lang="en-US" dirty="0">
              <a:solidFill>
                <a:schemeClr val="tx2"/>
              </a:solidFill>
              <a:latin typeface="+mn-lt"/>
            </a:rPr>
            <a:t> are upon majority vote...if there is any miscommunications that is when our captain of the week will review further instructions to provide the clarification needed to the crew.</a:t>
          </a:r>
        </a:p>
      </dgm:t>
    </dgm:pt>
    <dgm:pt modelId="{9AD5C1E7-5158-4847-B446-7E31A36D5EFD}" type="parTrans" cxnId="{04D81C99-86E5-479A-AE95-0E10BEC42690}">
      <dgm:prSet/>
      <dgm:spPr/>
      <dgm:t>
        <a:bodyPr/>
        <a:lstStyle/>
        <a:p>
          <a:endParaRPr lang="en-US"/>
        </a:p>
      </dgm:t>
    </dgm:pt>
    <dgm:pt modelId="{A7582180-6BA7-4BE2-BD57-19E2967FF243}" type="sibTrans" cxnId="{04D81C99-86E5-479A-AE95-0E10BEC42690}">
      <dgm:prSet/>
      <dgm:spPr/>
      <dgm:t>
        <a:bodyPr/>
        <a:lstStyle/>
        <a:p>
          <a:pPr>
            <a:lnSpc>
              <a:spcPct val="100000"/>
            </a:lnSpc>
          </a:pPr>
          <a:endParaRPr lang="en-US"/>
        </a:p>
      </dgm:t>
    </dgm:pt>
    <dgm:pt modelId="{E9DB5163-4D1E-412D-87D0-8C3305F7065A}">
      <dgm:prSet/>
      <dgm:spPr/>
      <dgm:t>
        <a:bodyPr/>
        <a:lstStyle/>
        <a:p>
          <a:pPr>
            <a:lnSpc>
              <a:spcPct val="100000"/>
            </a:lnSpc>
          </a:pPr>
          <a:r>
            <a:rPr lang="en-US" dirty="0">
              <a:solidFill>
                <a:schemeClr val="tx2"/>
              </a:solidFill>
            </a:rPr>
            <a:t>Crew members independently decide how to complete selected mission tasks. </a:t>
          </a:r>
        </a:p>
      </dgm:t>
    </dgm:pt>
    <dgm:pt modelId="{4568A8BE-0015-47CF-949A-4E3E23D61444}" type="parTrans" cxnId="{EDBCD9D0-7245-4F41-A348-66E4CA80921A}">
      <dgm:prSet/>
      <dgm:spPr/>
      <dgm:t>
        <a:bodyPr/>
        <a:lstStyle/>
        <a:p>
          <a:endParaRPr lang="en-US"/>
        </a:p>
      </dgm:t>
    </dgm:pt>
    <dgm:pt modelId="{32E385D3-37BA-4642-A2E1-E0E78B9B0A3F}" type="sibTrans" cxnId="{EDBCD9D0-7245-4F41-A348-66E4CA80921A}">
      <dgm:prSet/>
      <dgm:spPr/>
      <dgm:t>
        <a:bodyPr/>
        <a:lstStyle/>
        <a:p>
          <a:pPr>
            <a:lnSpc>
              <a:spcPct val="100000"/>
            </a:lnSpc>
          </a:pPr>
          <a:endParaRPr lang="en-US"/>
        </a:p>
      </dgm:t>
    </dgm:pt>
    <dgm:pt modelId="{4E4592CD-B330-4692-9603-2BC775BBA36D}">
      <dgm:prSet/>
      <dgm:spPr/>
      <dgm:t>
        <a:bodyPr/>
        <a:lstStyle/>
        <a:p>
          <a:pPr>
            <a:lnSpc>
              <a:spcPct val="100000"/>
            </a:lnSpc>
          </a:pPr>
          <a:r>
            <a:rPr lang="en-US" dirty="0">
              <a:solidFill>
                <a:schemeClr val="tx2"/>
              </a:solidFill>
            </a:rPr>
            <a:t>Each week the captain will facilitate task assignments – allowing crew members to select individual tasks. </a:t>
          </a:r>
        </a:p>
      </dgm:t>
    </dgm:pt>
    <dgm:pt modelId="{12CBE48E-959A-46BD-804C-3AF7491CA6DB}" type="parTrans" cxnId="{64E95B2D-8B70-46DB-95D9-077754CE20AA}">
      <dgm:prSet/>
      <dgm:spPr/>
      <dgm:t>
        <a:bodyPr/>
        <a:lstStyle/>
        <a:p>
          <a:endParaRPr lang="en-US"/>
        </a:p>
      </dgm:t>
    </dgm:pt>
    <dgm:pt modelId="{D5FA5A03-A778-4D76-9341-BF5F8FD563BD}" type="sibTrans" cxnId="{64E95B2D-8B70-46DB-95D9-077754CE20AA}">
      <dgm:prSet/>
      <dgm:spPr/>
      <dgm:t>
        <a:bodyPr/>
        <a:lstStyle/>
        <a:p>
          <a:pPr>
            <a:lnSpc>
              <a:spcPct val="100000"/>
            </a:lnSpc>
          </a:pPr>
          <a:endParaRPr lang="en-US"/>
        </a:p>
      </dgm:t>
    </dgm:pt>
    <dgm:pt modelId="{435B9F7B-4979-42FE-9F02-6F47712D9E53}">
      <dgm:prSet/>
      <dgm:spPr/>
      <dgm:t>
        <a:bodyPr/>
        <a:lstStyle/>
        <a:p>
          <a:pPr>
            <a:lnSpc>
              <a:spcPct val="100000"/>
            </a:lnSpc>
          </a:pPr>
          <a:r>
            <a:rPr lang="en-US" dirty="0">
              <a:solidFill>
                <a:schemeClr val="tx2"/>
              </a:solidFill>
            </a:rPr>
            <a:t>Agreement from each crew member that the assignment is top tier is required before anything is to be submitted. </a:t>
          </a:r>
        </a:p>
      </dgm:t>
    </dgm:pt>
    <dgm:pt modelId="{6BB2DB65-0A6D-44D1-A2B8-BE96534AB35F}" type="parTrans" cxnId="{7CF6E23D-C368-493A-9EEF-9437E5C55975}">
      <dgm:prSet/>
      <dgm:spPr/>
      <dgm:t>
        <a:bodyPr/>
        <a:lstStyle/>
        <a:p>
          <a:endParaRPr lang="en-US"/>
        </a:p>
      </dgm:t>
    </dgm:pt>
    <dgm:pt modelId="{5A3FF752-D2A8-4716-8C38-5EC55BA27ED4}" type="sibTrans" cxnId="{7CF6E23D-C368-493A-9EEF-9437E5C55975}">
      <dgm:prSet/>
      <dgm:spPr/>
      <dgm:t>
        <a:bodyPr/>
        <a:lstStyle/>
        <a:p>
          <a:endParaRPr lang="en-US"/>
        </a:p>
      </dgm:t>
    </dgm:pt>
    <dgm:pt modelId="{EA14CEF2-FD2F-48C1-B7FA-9F300DCC0E87}" type="pres">
      <dgm:prSet presAssocID="{B5F49C91-3EB6-403A-81C9-145C18BA7D9D}" presName="root" presStyleCnt="0">
        <dgm:presLayoutVars>
          <dgm:dir/>
          <dgm:resizeHandles val="exact"/>
        </dgm:presLayoutVars>
      </dgm:prSet>
      <dgm:spPr/>
    </dgm:pt>
    <dgm:pt modelId="{2A3C1E91-C891-407F-AE18-0B5B3218BFC5}" type="pres">
      <dgm:prSet presAssocID="{B5F49C91-3EB6-403A-81C9-145C18BA7D9D}" presName="container" presStyleCnt="0">
        <dgm:presLayoutVars>
          <dgm:dir/>
          <dgm:resizeHandles val="exact"/>
        </dgm:presLayoutVars>
      </dgm:prSet>
      <dgm:spPr/>
    </dgm:pt>
    <dgm:pt modelId="{777803DA-BE88-4F41-B33E-9F6921DBEAF9}" type="pres">
      <dgm:prSet presAssocID="{5FA41E76-EDBE-4577-9040-31AC726316B7}" presName="compNode" presStyleCnt="0"/>
      <dgm:spPr/>
    </dgm:pt>
    <dgm:pt modelId="{20877930-06DA-4BA2-BD16-E636C3D93FC6}" type="pres">
      <dgm:prSet presAssocID="{5FA41E76-EDBE-4577-9040-31AC726316B7}" presName="iconBgRect" presStyleLbl="bgShp" presStyleIdx="0" presStyleCnt="4"/>
      <dgm:spPr/>
    </dgm:pt>
    <dgm:pt modelId="{201349D0-AEAD-4AD9-B4DB-4D804F3888D8}" type="pres">
      <dgm:prSet presAssocID="{5FA41E76-EDBE-4577-9040-31AC726316B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4757851C-0C2A-431C-8972-E51644F560C4}" type="pres">
      <dgm:prSet presAssocID="{5FA41E76-EDBE-4577-9040-31AC726316B7}" presName="spaceRect" presStyleCnt="0"/>
      <dgm:spPr/>
    </dgm:pt>
    <dgm:pt modelId="{A0132413-14D7-43FF-AA29-BDBD7BC0A50E}" type="pres">
      <dgm:prSet presAssocID="{5FA41E76-EDBE-4577-9040-31AC726316B7}" presName="textRect" presStyleLbl="revTx" presStyleIdx="0" presStyleCnt="4">
        <dgm:presLayoutVars>
          <dgm:chMax val="1"/>
          <dgm:chPref val="1"/>
        </dgm:presLayoutVars>
      </dgm:prSet>
      <dgm:spPr/>
    </dgm:pt>
    <dgm:pt modelId="{71D69608-019B-462A-8D18-C089FDE2FFBF}" type="pres">
      <dgm:prSet presAssocID="{A7582180-6BA7-4BE2-BD57-19E2967FF243}" presName="sibTrans" presStyleLbl="sibTrans2D1" presStyleIdx="0" presStyleCnt="0"/>
      <dgm:spPr/>
    </dgm:pt>
    <dgm:pt modelId="{B3796ED4-5790-4002-B334-13C2BCF6F70F}" type="pres">
      <dgm:prSet presAssocID="{E9DB5163-4D1E-412D-87D0-8C3305F7065A}" presName="compNode" presStyleCnt="0"/>
      <dgm:spPr/>
    </dgm:pt>
    <dgm:pt modelId="{EB17191F-5E62-4B6B-B0DD-871548B50357}" type="pres">
      <dgm:prSet presAssocID="{E9DB5163-4D1E-412D-87D0-8C3305F7065A}" presName="iconBgRect" presStyleLbl="bgShp" presStyleIdx="1" presStyleCnt="4"/>
      <dgm:spPr/>
    </dgm:pt>
    <dgm:pt modelId="{D6B5FDB7-13CC-4462-894A-C5F70037FC30}" type="pres">
      <dgm:prSet presAssocID="{E9DB5163-4D1E-412D-87D0-8C3305F7065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hare With Person"/>
        </a:ext>
      </dgm:extLst>
    </dgm:pt>
    <dgm:pt modelId="{4FA246B4-992A-4678-A1C4-6D24DAE0CA24}" type="pres">
      <dgm:prSet presAssocID="{E9DB5163-4D1E-412D-87D0-8C3305F7065A}" presName="spaceRect" presStyleCnt="0"/>
      <dgm:spPr/>
    </dgm:pt>
    <dgm:pt modelId="{3860F4CE-A61A-418F-A63A-5F6D8E8FC7EC}" type="pres">
      <dgm:prSet presAssocID="{E9DB5163-4D1E-412D-87D0-8C3305F7065A}" presName="textRect" presStyleLbl="revTx" presStyleIdx="1" presStyleCnt="4">
        <dgm:presLayoutVars>
          <dgm:chMax val="1"/>
          <dgm:chPref val="1"/>
        </dgm:presLayoutVars>
      </dgm:prSet>
      <dgm:spPr/>
    </dgm:pt>
    <dgm:pt modelId="{B0BE3320-7B0F-4D00-A992-DE46A17A98CE}" type="pres">
      <dgm:prSet presAssocID="{32E385D3-37BA-4642-A2E1-E0E78B9B0A3F}" presName="sibTrans" presStyleLbl="sibTrans2D1" presStyleIdx="0" presStyleCnt="0"/>
      <dgm:spPr/>
    </dgm:pt>
    <dgm:pt modelId="{A7AF38AC-F957-4A05-BFDF-2DD0353DD353}" type="pres">
      <dgm:prSet presAssocID="{4E4592CD-B330-4692-9603-2BC775BBA36D}" presName="compNode" presStyleCnt="0"/>
      <dgm:spPr/>
    </dgm:pt>
    <dgm:pt modelId="{D5DC80AB-1E34-4475-80C9-93C7226CE366}" type="pres">
      <dgm:prSet presAssocID="{4E4592CD-B330-4692-9603-2BC775BBA36D}" presName="iconBgRect" presStyleLbl="bgShp" presStyleIdx="2" presStyleCnt="4"/>
      <dgm:spPr/>
    </dgm:pt>
    <dgm:pt modelId="{3CDCCA9E-B024-4A58-9A76-5FB3C137EEA5}" type="pres">
      <dgm:prSet presAssocID="{4E4592CD-B330-4692-9603-2BC775BBA36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ustache Face with Solid Fill"/>
        </a:ext>
      </dgm:extLst>
    </dgm:pt>
    <dgm:pt modelId="{1A88A5BC-7618-4830-8EA0-8198A83144BA}" type="pres">
      <dgm:prSet presAssocID="{4E4592CD-B330-4692-9603-2BC775BBA36D}" presName="spaceRect" presStyleCnt="0"/>
      <dgm:spPr/>
    </dgm:pt>
    <dgm:pt modelId="{53F636F0-DBD9-4ED3-9326-723375AE9313}" type="pres">
      <dgm:prSet presAssocID="{4E4592CD-B330-4692-9603-2BC775BBA36D}" presName="textRect" presStyleLbl="revTx" presStyleIdx="2" presStyleCnt="4">
        <dgm:presLayoutVars>
          <dgm:chMax val="1"/>
          <dgm:chPref val="1"/>
        </dgm:presLayoutVars>
      </dgm:prSet>
      <dgm:spPr/>
    </dgm:pt>
    <dgm:pt modelId="{894E983D-B360-448D-969F-C2082F971FD8}" type="pres">
      <dgm:prSet presAssocID="{D5FA5A03-A778-4D76-9341-BF5F8FD563BD}" presName="sibTrans" presStyleLbl="sibTrans2D1" presStyleIdx="0" presStyleCnt="0"/>
      <dgm:spPr/>
    </dgm:pt>
    <dgm:pt modelId="{DD8E2E5A-7B17-454C-98C9-99615DE211E9}" type="pres">
      <dgm:prSet presAssocID="{435B9F7B-4979-42FE-9F02-6F47712D9E53}" presName="compNode" presStyleCnt="0"/>
      <dgm:spPr/>
    </dgm:pt>
    <dgm:pt modelId="{A14D5D75-D347-4BC8-8F49-745751636B4C}" type="pres">
      <dgm:prSet presAssocID="{435B9F7B-4979-42FE-9F02-6F47712D9E53}" presName="iconBgRect" presStyleLbl="bgShp" presStyleIdx="3" presStyleCnt="4"/>
      <dgm:spPr/>
    </dgm:pt>
    <dgm:pt modelId="{7561BE5F-0118-4E8E-8061-80F64A64D5CF}" type="pres">
      <dgm:prSet presAssocID="{435B9F7B-4979-42FE-9F02-6F47712D9E5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of People"/>
        </a:ext>
      </dgm:extLst>
    </dgm:pt>
    <dgm:pt modelId="{CA1F6D44-00C6-4DFF-8AAF-097BDC82E8D5}" type="pres">
      <dgm:prSet presAssocID="{435B9F7B-4979-42FE-9F02-6F47712D9E53}" presName="spaceRect" presStyleCnt="0"/>
      <dgm:spPr/>
    </dgm:pt>
    <dgm:pt modelId="{9A0CE74F-3990-4132-8E8C-228601A778FB}" type="pres">
      <dgm:prSet presAssocID="{435B9F7B-4979-42FE-9F02-6F47712D9E53}" presName="textRect" presStyleLbl="revTx" presStyleIdx="3" presStyleCnt="4">
        <dgm:presLayoutVars>
          <dgm:chMax val="1"/>
          <dgm:chPref val="1"/>
        </dgm:presLayoutVars>
      </dgm:prSet>
      <dgm:spPr/>
    </dgm:pt>
  </dgm:ptLst>
  <dgm:cxnLst>
    <dgm:cxn modelId="{DDAC6408-2AC7-4C0E-BAB6-CB6637DB2FCE}" type="presOf" srcId="{B5F49C91-3EB6-403A-81C9-145C18BA7D9D}" destId="{EA14CEF2-FD2F-48C1-B7FA-9F300DCC0E87}" srcOrd="0" destOrd="0" presId="urn:microsoft.com/office/officeart/2018/2/layout/IconCircleList"/>
    <dgm:cxn modelId="{0B79CA0C-D9BF-4118-9691-CED2E3A54086}" type="presOf" srcId="{5FA41E76-EDBE-4577-9040-31AC726316B7}" destId="{A0132413-14D7-43FF-AA29-BDBD7BC0A50E}" srcOrd="0" destOrd="0" presId="urn:microsoft.com/office/officeart/2018/2/layout/IconCircleList"/>
    <dgm:cxn modelId="{04B45F10-C800-4E0B-89D0-E21BC2C339DB}" type="presOf" srcId="{4E4592CD-B330-4692-9603-2BC775BBA36D}" destId="{53F636F0-DBD9-4ED3-9326-723375AE9313}" srcOrd="0" destOrd="0" presId="urn:microsoft.com/office/officeart/2018/2/layout/IconCircleList"/>
    <dgm:cxn modelId="{0C096229-5CFF-4344-B90E-0BE16EA6ACD4}" type="presOf" srcId="{D5FA5A03-A778-4D76-9341-BF5F8FD563BD}" destId="{894E983D-B360-448D-969F-C2082F971FD8}" srcOrd="0" destOrd="0" presId="urn:microsoft.com/office/officeart/2018/2/layout/IconCircleList"/>
    <dgm:cxn modelId="{64E95B2D-8B70-46DB-95D9-077754CE20AA}" srcId="{B5F49C91-3EB6-403A-81C9-145C18BA7D9D}" destId="{4E4592CD-B330-4692-9603-2BC775BBA36D}" srcOrd="2" destOrd="0" parTransId="{12CBE48E-959A-46BD-804C-3AF7491CA6DB}" sibTransId="{D5FA5A03-A778-4D76-9341-BF5F8FD563BD}"/>
    <dgm:cxn modelId="{7CF6E23D-C368-493A-9EEF-9437E5C55975}" srcId="{B5F49C91-3EB6-403A-81C9-145C18BA7D9D}" destId="{435B9F7B-4979-42FE-9F02-6F47712D9E53}" srcOrd="3" destOrd="0" parTransId="{6BB2DB65-0A6D-44D1-A2B8-BE96534AB35F}" sibTransId="{5A3FF752-D2A8-4716-8C38-5EC55BA27ED4}"/>
    <dgm:cxn modelId="{5ABF3E7C-4167-4D56-8740-711A5849626A}" type="presOf" srcId="{32E385D3-37BA-4642-A2E1-E0E78B9B0A3F}" destId="{B0BE3320-7B0F-4D00-A992-DE46A17A98CE}" srcOrd="0" destOrd="0" presId="urn:microsoft.com/office/officeart/2018/2/layout/IconCircleList"/>
    <dgm:cxn modelId="{338B1C7F-6843-4EF7-90D3-1F03126F185F}" type="presOf" srcId="{435B9F7B-4979-42FE-9F02-6F47712D9E53}" destId="{9A0CE74F-3990-4132-8E8C-228601A778FB}" srcOrd="0" destOrd="0" presId="urn:microsoft.com/office/officeart/2018/2/layout/IconCircleList"/>
    <dgm:cxn modelId="{04D81C99-86E5-479A-AE95-0E10BEC42690}" srcId="{B5F49C91-3EB6-403A-81C9-145C18BA7D9D}" destId="{5FA41E76-EDBE-4577-9040-31AC726316B7}" srcOrd="0" destOrd="0" parTransId="{9AD5C1E7-5158-4847-B446-7E31A36D5EFD}" sibTransId="{A7582180-6BA7-4BE2-BD57-19E2967FF243}"/>
    <dgm:cxn modelId="{DADD3CA9-CC84-4D50-9964-E6A69F53BE54}" type="presOf" srcId="{A7582180-6BA7-4BE2-BD57-19E2967FF243}" destId="{71D69608-019B-462A-8D18-C089FDE2FFBF}" srcOrd="0" destOrd="0" presId="urn:microsoft.com/office/officeart/2018/2/layout/IconCircleList"/>
    <dgm:cxn modelId="{EDBCD9D0-7245-4F41-A348-66E4CA80921A}" srcId="{B5F49C91-3EB6-403A-81C9-145C18BA7D9D}" destId="{E9DB5163-4D1E-412D-87D0-8C3305F7065A}" srcOrd="1" destOrd="0" parTransId="{4568A8BE-0015-47CF-949A-4E3E23D61444}" sibTransId="{32E385D3-37BA-4642-A2E1-E0E78B9B0A3F}"/>
    <dgm:cxn modelId="{52A6D6E1-970C-484C-B369-7C7E0AD29143}" type="presOf" srcId="{E9DB5163-4D1E-412D-87D0-8C3305F7065A}" destId="{3860F4CE-A61A-418F-A63A-5F6D8E8FC7EC}" srcOrd="0" destOrd="0" presId="urn:microsoft.com/office/officeart/2018/2/layout/IconCircleList"/>
    <dgm:cxn modelId="{1385BBFC-0E5C-440B-BC88-8F59987C442A}" type="presParOf" srcId="{EA14CEF2-FD2F-48C1-B7FA-9F300DCC0E87}" destId="{2A3C1E91-C891-407F-AE18-0B5B3218BFC5}" srcOrd="0" destOrd="0" presId="urn:microsoft.com/office/officeart/2018/2/layout/IconCircleList"/>
    <dgm:cxn modelId="{50B959C8-A53F-4116-AD2B-91A4EB0113EF}" type="presParOf" srcId="{2A3C1E91-C891-407F-AE18-0B5B3218BFC5}" destId="{777803DA-BE88-4F41-B33E-9F6921DBEAF9}" srcOrd="0" destOrd="0" presId="urn:microsoft.com/office/officeart/2018/2/layout/IconCircleList"/>
    <dgm:cxn modelId="{CE7E6448-11C3-4711-86AF-08F40A9AA2BD}" type="presParOf" srcId="{777803DA-BE88-4F41-B33E-9F6921DBEAF9}" destId="{20877930-06DA-4BA2-BD16-E636C3D93FC6}" srcOrd="0" destOrd="0" presId="urn:microsoft.com/office/officeart/2018/2/layout/IconCircleList"/>
    <dgm:cxn modelId="{C3961238-A95E-49CA-9B7A-0149A45DDC91}" type="presParOf" srcId="{777803DA-BE88-4F41-B33E-9F6921DBEAF9}" destId="{201349D0-AEAD-4AD9-B4DB-4D804F3888D8}" srcOrd="1" destOrd="0" presId="urn:microsoft.com/office/officeart/2018/2/layout/IconCircleList"/>
    <dgm:cxn modelId="{2781B775-D039-4211-9860-78E9E45E5C80}" type="presParOf" srcId="{777803DA-BE88-4F41-B33E-9F6921DBEAF9}" destId="{4757851C-0C2A-431C-8972-E51644F560C4}" srcOrd="2" destOrd="0" presId="urn:microsoft.com/office/officeart/2018/2/layout/IconCircleList"/>
    <dgm:cxn modelId="{4809891C-6B4B-4F34-BD79-AE098171606F}" type="presParOf" srcId="{777803DA-BE88-4F41-B33E-9F6921DBEAF9}" destId="{A0132413-14D7-43FF-AA29-BDBD7BC0A50E}" srcOrd="3" destOrd="0" presId="urn:microsoft.com/office/officeart/2018/2/layout/IconCircleList"/>
    <dgm:cxn modelId="{178F156C-67BC-474C-BEFE-274BD36E735F}" type="presParOf" srcId="{2A3C1E91-C891-407F-AE18-0B5B3218BFC5}" destId="{71D69608-019B-462A-8D18-C089FDE2FFBF}" srcOrd="1" destOrd="0" presId="urn:microsoft.com/office/officeart/2018/2/layout/IconCircleList"/>
    <dgm:cxn modelId="{F751AFE5-8B32-479B-AD29-8E87DB3D2A10}" type="presParOf" srcId="{2A3C1E91-C891-407F-AE18-0B5B3218BFC5}" destId="{B3796ED4-5790-4002-B334-13C2BCF6F70F}" srcOrd="2" destOrd="0" presId="urn:microsoft.com/office/officeart/2018/2/layout/IconCircleList"/>
    <dgm:cxn modelId="{7DB2630A-B853-4E05-93C4-874B745B835A}" type="presParOf" srcId="{B3796ED4-5790-4002-B334-13C2BCF6F70F}" destId="{EB17191F-5E62-4B6B-B0DD-871548B50357}" srcOrd="0" destOrd="0" presId="urn:microsoft.com/office/officeart/2018/2/layout/IconCircleList"/>
    <dgm:cxn modelId="{66ED09E4-9251-4F78-8E9B-F26738BB56E9}" type="presParOf" srcId="{B3796ED4-5790-4002-B334-13C2BCF6F70F}" destId="{D6B5FDB7-13CC-4462-894A-C5F70037FC30}" srcOrd="1" destOrd="0" presId="urn:microsoft.com/office/officeart/2018/2/layout/IconCircleList"/>
    <dgm:cxn modelId="{F8F85711-E526-498F-A6E6-BF752FAE0DE0}" type="presParOf" srcId="{B3796ED4-5790-4002-B334-13C2BCF6F70F}" destId="{4FA246B4-992A-4678-A1C4-6D24DAE0CA24}" srcOrd="2" destOrd="0" presId="urn:microsoft.com/office/officeart/2018/2/layout/IconCircleList"/>
    <dgm:cxn modelId="{BD0215C0-BD04-4A72-905C-7F4E0B04F5B3}" type="presParOf" srcId="{B3796ED4-5790-4002-B334-13C2BCF6F70F}" destId="{3860F4CE-A61A-418F-A63A-5F6D8E8FC7EC}" srcOrd="3" destOrd="0" presId="urn:microsoft.com/office/officeart/2018/2/layout/IconCircleList"/>
    <dgm:cxn modelId="{0B3F09CE-F3AE-4926-9952-B57077C4E84E}" type="presParOf" srcId="{2A3C1E91-C891-407F-AE18-0B5B3218BFC5}" destId="{B0BE3320-7B0F-4D00-A992-DE46A17A98CE}" srcOrd="3" destOrd="0" presId="urn:microsoft.com/office/officeart/2018/2/layout/IconCircleList"/>
    <dgm:cxn modelId="{EBE30D41-DEE6-4909-937C-E2492E1D610A}" type="presParOf" srcId="{2A3C1E91-C891-407F-AE18-0B5B3218BFC5}" destId="{A7AF38AC-F957-4A05-BFDF-2DD0353DD353}" srcOrd="4" destOrd="0" presId="urn:microsoft.com/office/officeart/2018/2/layout/IconCircleList"/>
    <dgm:cxn modelId="{ACA29559-F8C9-4CAB-9AA1-7ED619380ACF}" type="presParOf" srcId="{A7AF38AC-F957-4A05-BFDF-2DD0353DD353}" destId="{D5DC80AB-1E34-4475-80C9-93C7226CE366}" srcOrd="0" destOrd="0" presId="urn:microsoft.com/office/officeart/2018/2/layout/IconCircleList"/>
    <dgm:cxn modelId="{266456ED-09C7-4E10-AEC4-BA99E4041AF1}" type="presParOf" srcId="{A7AF38AC-F957-4A05-BFDF-2DD0353DD353}" destId="{3CDCCA9E-B024-4A58-9A76-5FB3C137EEA5}" srcOrd="1" destOrd="0" presId="urn:microsoft.com/office/officeart/2018/2/layout/IconCircleList"/>
    <dgm:cxn modelId="{BDF08EE1-D5EC-4DB7-A0B6-2B5B808F21E5}" type="presParOf" srcId="{A7AF38AC-F957-4A05-BFDF-2DD0353DD353}" destId="{1A88A5BC-7618-4830-8EA0-8198A83144BA}" srcOrd="2" destOrd="0" presId="urn:microsoft.com/office/officeart/2018/2/layout/IconCircleList"/>
    <dgm:cxn modelId="{1D16CD26-D6B1-40C1-A22D-981C481A5F97}" type="presParOf" srcId="{A7AF38AC-F957-4A05-BFDF-2DD0353DD353}" destId="{53F636F0-DBD9-4ED3-9326-723375AE9313}" srcOrd="3" destOrd="0" presId="urn:microsoft.com/office/officeart/2018/2/layout/IconCircleList"/>
    <dgm:cxn modelId="{0B2B72FB-584D-4239-961B-9F391CE747E4}" type="presParOf" srcId="{2A3C1E91-C891-407F-AE18-0B5B3218BFC5}" destId="{894E983D-B360-448D-969F-C2082F971FD8}" srcOrd="5" destOrd="0" presId="urn:microsoft.com/office/officeart/2018/2/layout/IconCircleList"/>
    <dgm:cxn modelId="{D8D1B7CB-250A-4DA8-AA61-188BA9E08AE6}" type="presParOf" srcId="{2A3C1E91-C891-407F-AE18-0B5B3218BFC5}" destId="{DD8E2E5A-7B17-454C-98C9-99615DE211E9}" srcOrd="6" destOrd="0" presId="urn:microsoft.com/office/officeart/2018/2/layout/IconCircleList"/>
    <dgm:cxn modelId="{0DF4E756-1577-40CB-A583-459D2CCF0551}" type="presParOf" srcId="{DD8E2E5A-7B17-454C-98C9-99615DE211E9}" destId="{A14D5D75-D347-4BC8-8F49-745751636B4C}" srcOrd="0" destOrd="0" presId="urn:microsoft.com/office/officeart/2018/2/layout/IconCircleList"/>
    <dgm:cxn modelId="{AB90C960-20CF-4EAA-8D00-521509838B1C}" type="presParOf" srcId="{DD8E2E5A-7B17-454C-98C9-99615DE211E9}" destId="{7561BE5F-0118-4E8E-8061-80F64A64D5CF}" srcOrd="1" destOrd="0" presId="urn:microsoft.com/office/officeart/2018/2/layout/IconCircleList"/>
    <dgm:cxn modelId="{66836C2E-048F-4B7A-AC52-CF6A2638E368}" type="presParOf" srcId="{DD8E2E5A-7B17-454C-98C9-99615DE211E9}" destId="{CA1F6D44-00C6-4DFF-8AAF-097BDC82E8D5}" srcOrd="2" destOrd="0" presId="urn:microsoft.com/office/officeart/2018/2/layout/IconCircleList"/>
    <dgm:cxn modelId="{3C347F49-FBE2-497A-AB86-E4974AC01F2C}" type="presParOf" srcId="{DD8E2E5A-7B17-454C-98C9-99615DE211E9}" destId="{9A0CE74F-3990-4132-8E8C-228601A778F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D5F220-666F-48E7-9543-6F5F68A06518}" type="doc">
      <dgm:prSet loTypeId="urn:microsoft.com/office/officeart/2005/8/layout/venn3" loCatId="relationship" qsTypeId="urn:microsoft.com/office/officeart/2005/8/quickstyle/simple5" qsCatId="simple" csTypeId="urn:microsoft.com/office/officeart/2005/8/colors/accent1_5" csCatId="accent1" phldr="1"/>
      <dgm:spPr/>
      <dgm:t>
        <a:bodyPr/>
        <a:lstStyle/>
        <a:p>
          <a:endParaRPr lang="en-US"/>
        </a:p>
      </dgm:t>
    </dgm:pt>
    <dgm:pt modelId="{31DD4C50-DCBC-40DA-879D-CB38EBD29E5A}">
      <dgm:prSet phldrT="[Text]" phldr="0"/>
      <dgm:spPr/>
      <dgm:t>
        <a:bodyPr/>
        <a:lstStyle/>
        <a:p>
          <a:pPr rtl="0"/>
          <a:r>
            <a:rPr lang="en-US" dirty="0">
              <a:solidFill>
                <a:schemeClr val="tx2"/>
              </a:solidFill>
              <a:latin typeface="Posterama"/>
            </a:rPr>
            <a:t>First Offense</a:t>
          </a:r>
          <a:endParaRPr lang="en-US" dirty="0">
            <a:solidFill>
              <a:schemeClr val="tx2"/>
            </a:solidFill>
          </a:endParaRPr>
        </a:p>
      </dgm:t>
    </dgm:pt>
    <dgm:pt modelId="{E4ECA527-4D12-425D-83E2-7637EFC94E71}" type="parTrans" cxnId="{E00608B4-A823-4823-926B-2688EFC6B670}">
      <dgm:prSet/>
      <dgm:spPr/>
      <dgm:t>
        <a:bodyPr/>
        <a:lstStyle/>
        <a:p>
          <a:endParaRPr lang="en-US"/>
        </a:p>
      </dgm:t>
    </dgm:pt>
    <dgm:pt modelId="{FA5BB4D6-9FD0-4754-AD25-148391666621}" type="sibTrans" cxnId="{E00608B4-A823-4823-926B-2688EFC6B670}">
      <dgm:prSet/>
      <dgm:spPr/>
      <dgm:t>
        <a:bodyPr/>
        <a:lstStyle/>
        <a:p>
          <a:endParaRPr lang="en-US"/>
        </a:p>
      </dgm:t>
    </dgm:pt>
    <dgm:pt modelId="{BBD78819-54E7-481D-BC44-2DB70AF23D30}">
      <dgm:prSet phldrT="[Text]" phldr="0"/>
      <dgm:spPr/>
      <dgm:t>
        <a:bodyPr/>
        <a:lstStyle/>
        <a:p>
          <a:pPr algn="l" rtl="0"/>
          <a:r>
            <a:rPr lang="en-US" dirty="0">
              <a:solidFill>
                <a:schemeClr val="tx2"/>
              </a:solidFill>
              <a:latin typeface="Posterama"/>
            </a:rPr>
            <a:t> </a:t>
          </a:r>
          <a:r>
            <a:rPr lang="en-US" dirty="0">
              <a:solidFill>
                <a:schemeClr val="tx2"/>
              </a:solidFill>
              <a:latin typeface="Arial"/>
              <a:cs typeface="Arial"/>
            </a:rPr>
            <a:t>Captain to address inappropriate behavior with crew member(s).</a:t>
          </a:r>
        </a:p>
      </dgm:t>
    </dgm:pt>
    <dgm:pt modelId="{E826928B-C210-4C39-99D2-F3864A449086}" type="parTrans" cxnId="{2B16C2C3-3B83-47CD-8BF0-803C9084E599}">
      <dgm:prSet/>
      <dgm:spPr/>
      <dgm:t>
        <a:bodyPr/>
        <a:lstStyle/>
        <a:p>
          <a:endParaRPr lang="en-US"/>
        </a:p>
      </dgm:t>
    </dgm:pt>
    <dgm:pt modelId="{203678D4-DC5B-470B-96F1-6420AD470B68}" type="sibTrans" cxnId="{2B16C2C3-3B83-47CD-8BF0-803C9084E599}">
      <dgm:prSet/>
      <dgm:spPr/>
      <dgm:t>
        <a:bodyPr/>
        <a:lstStyle/>
        <a:p>
          <a:endParaRPr lang="en-US"/>
        </a:p>
      </dgm:t>
    </dgm:pt>
    <dgm:pt modelId="{9D1BCDF2-DAA4-4653-9AEF-7F70B37F2329}">
      <dgm:prSet phldr="0"/>
      <dgm:spPr/>
      <dgm:t>
        <a:bodyPr/>
        <a:lstStyle/>
        <a:p>
          <a:pPr algn="l"/>
          <a:r>
            <a:rPr lang="en-US" dirty="0">
              <a:solidFill>
                <a:schemeClr val="tx2"/>
              </a:solidFill>
              <a:latin typeface="Arial"/>
              <a:cs typeface="Arial"/>
            </a:rPr>
            <a:t>Points deducted from assignment.</a:t>
          </a:r>
        </a:p>
      </dgm:t>
    </dgm:pt>
    <dgm:pt modelId="{B5911ACC-61C3-4203-AE6A-8081A5635A19}" type="parTrans" cxnId="{ED86C5D1-0F22-4646-B5CE-04DB32EEFA71}">
      <dgm:prSet/>
      <dgm:spPr/>
      <dgm:t>
        <a:bodyPr/>
        <a:lstStyle/>
        <a:p>
          <a:endParaRPr lang="en-US"/>
        </a:p>
      </dgm:t>
    </dgm:pt>
    <dgm:pt modelId="{F580BC0C-BC9C-4C64-9CBE-1272D49E12E5}" type="sibTrans" cxnId="{ED86C5D1-0F22-4646-B5CE-04DB32EEFA71}">
      <dgm:prSet/>
      <dgm:spPr/>
      <dgm:t>
        <a:bodyPr/>
        <a:lstStyle/>
        <a:p>
          <a:endParaRPr lang="en-US"/>
        </a:p>
      </dgm:t>
    </dgm:pt>
    <dgm:pt modelId="{03CE2E24-FC58-48BD-9B31-16F5677B456A}">
      <dgm:prSet phldr="0"/>
      <dgm:spPr/>
      <dgm:t>
        <a:bodyPr/>
        <a:lstStyle/>
        <a:p>
          <a:pPr rtl="0"/>
          <a:r>
            <a:rPr lang="en-US" dirty="0">
              <a:solidFill>
                <a:schemeClr val="tx2"/>
              </a:solidFill>
              <a:latin typeface="Posterama"/>
            </a:rPr>
            <a:t>Second Offense</a:t>
          </a:r>
          <a:endParaRPr lang="en-US" dirty="0">
            <a:solidFill>
              <a:schemeClr val="tx2"/>
            </a:solidFill>
          </a:endParaRPr>
        </a:p>
      </dgm:t>
    </dgm:pt>
    <dgm:pt modelId="{4B56CE05-B37A-4845-B13B-3006D0DE1CE3}" type="parTrans" cxnId="{F186CD7A-CBBB-4547-9AB1-3B54402F7897}">
      <dgm:prSet/>
      <dgm:spPr/>
      <dgm:t>
        <a:bodyPr/>
        <a:lstStyle/>
        <a:p>
          <a:endParaRPr lang="en-US"/>
        </a:p>
      </dgm:t>
    </dgm:pt>
    <dgm:pt modelId="{133DA94A-0BBC-4659-8FC6-50719EEC60A0}" type="sibTrans" cxnId="{F186CD7A-CBBB-4547-9AB1-3B54402F7897}">
      <dgm:prSet/>
      <dgm:spPr/>
      <dgm:t>
        <a:bodyPr/>
        <a:lstStyle/>
        <a:p>
          <a:endParaRPr lang="en-US"/>
        </a:p>
      </dgm:t>
    </dgm:pt>
    <dgm:pt modelId="{5469A8AC-9806-4FC0-9AE9-FC8A075148B1}">
      <dgm:prSet phldr="0"/>
      <dgm:spPr/>
      <dgm:t>
        <a:bodyPr/>
        <a:lstStyle/>
        <a:p>
          <a:pPr algn="l" rtl="0"/>
          <a:r>
            <a:rPr lang="en-US" dirty="0">
              <a:solidFill>
                <a:schemeClr val="tx2"/>
              </a:solidFill>
              <a:latin typeface="Arial"/>
              <a:cs typeface="Arial"/>
            </a:rPr>
            <a:t>Captain requests crew member be removed.</a:t>
          </a:r>
        </a:p>
      </dgm:t>
    </dgm:pt>
    <dgm:pt modelId="{E846B9CA-4470-4514-A601-7F1496AD5AB6}" type="parTrans" cxnId="{67A00B54-3D5A-4EF0-907F-71CEF77BF1F1}">
      <dgm:prSet/>
      <dgm:spPr/>
      <dgm:t>
        <a:bodyPr/>
        <a:lstStyle/>
        <a:p>
          <a:endParaRPr lang="en-US"/>
        </a:p>
      </dgm:t>
    </dgm:pt>
    <dgm:pt modelId="{F468F01E-47CA-4F3E-82CB-5837D039DEEC}" type="sibTrans" cxnId="{67A00B54-3D5A-4EF0-907F-71CEF77BF1F1}">
      <dgm:prSet/>
      <dgm:spPr/>
      <dgm:t>
        <a:bodyPr/>
        <a:lstStyle/>
        <a:p>
          <a:endParaRPr lang="en-US"/>
        </a:p>
      </dgm:t>
    </dgm:pt>
    <dgm:pt modelId="{38EF81BE-7D96-41B9-8B81-C890BD5BC842}">
      <dgm:prSet phldr="0"/>
      <dgm:spPr/>
      <dgm:t>
        <a:bodyPr/>
        <a:lstStyle/>
        <a:p>
          <a:pPr algn="l"/>
          <a:r>
            <a:rPr lang="en-US" dirty="0">
              <a:solidFill>
                <a:schemeClr val="tx2"/>
              </a:solidFill>
              <a:latin typeface="Arial"/>
              <a:cs typeface="Arial"/>
            </a:rPr>
            <a:t>Points deducted from assignment = a failed mission for the crew member.</a:t>
          </a:r>
        </a:p>
      </dgm:t>
    </dgm:pt>
    <dgm:pt modelId="{F33574A9-EA69-4AEA-9FED-8757CADA5114}" type="parTrans" cxnId="{5CC46E8C-53BD-4DB8-901A-6A2A5007D3D1}">
      <dgm:prSet/>
      <dgm:spPr/>
      <dgm:t>
        <a:bodyPr/>
        <a:lstStyle/>
        <a:p>
          <a:endParaRPr lang="en-US"/>
        </a:p>
      </dgm:t>
    </dgm:pt>
    <dgm:pt modelId="{26F53B13-E751-43D2-BD22-871727E81F0F}" type="sibTrans" cxnId="{5CC46E8C-53BD-4DB8-901A-6A2A5007D3D1}">
      <dgm:prSet/>
      <dgm:spPr/>
      <dgm:t>
        <a:bodyPr/>
        <a:lstStyle/>
        <a:p>
          <a:endParaRPr lang="en-US"/>
        </a:p>
      </dgm:t>
    </dgm:pt>
    <dgm:pt modelId="{AF7F3EB2-A223-4770-BA56-EF0BE3245541}" type="pres">
      <dgm:prSet presAssocID="{1ED5F220-666F-48E7-9543-6F5F68A06518}" presName="Name0" presStyleCnt="0">
        <dgm:presLayoutVars>
          <dgm:dir/>
          <dgm:resizeHandles val="exact"/>
        </dgm:presLayoutVars>
      </dgm:prSet>
      <dgm:spPr/>
    </dgm:pt>
    <dgm:pt modelId="{E54D34AC-053C-49E0-B1DF-47A32EB771A8}" type="pres">
      <dgm:prSet presAssocID="{31DD4C50-DCBC-40DA-879D-CB38EBD29E5A}" presName="Name5" presStyleLbl="vennNode1" presStyleIdx="0" presStyleCnt="2">
        <dgm:presLayoutVars>
          <dgm:bulletEnabled val="1"/>
        </dgm:presLayoutVars>
      </dgm:prSet>
      <dgm:spPr/>
    </dgm:pt>
    <dgm:pt modelId="{DF6FDE8F-3FFE-40DD-90D4-544CA2469B04}" type="pres">
      <dgm:prSet presAssocID="{FA5BB4D6-9FD0-4754-AD25-148391666621}" presName="space" presStyleCnt="0"/>
      <dgm:spPr/>
    </dgm:pt>
    <dgm:pt modelId="{6BFD2670-DDAB-4448-A3CE-3F244260FD8C}" type="pres">
      <dgm:prSet presAssocID="{03CE2E24-FC58-48BD-9B31-16F5677B456A}" presName="Name5" presStyleLbl="vennNode1" presStyleIdx="1" presStyleCnt="2">
        <dgm:presLayoutVars>
          <dgm:bulletEnabled val="1"/>
        </dgm:presLayoutVars>
      </dgm:prSet>
      <dgm:spPr/>
    </dgm:pt>
  </dgm:ptLst>
  <dgm:cxnLst>
    <dgm:cxn modelId="{0B72D242-D6C9-4DD1-B725-469B4570211D}" type="presOf" srcId="{BBD78819-54E7-481D-BC44-2DB70AF23D30}" destId="{E54D34AC-053C-49E0-B1DF-47A32EB771A8}" srcOrd="0" destOrd="1" presId="urn:microsoft.com/office/officeart/2005/8/layout/venn3"/>
    <dgm:cxn modelId="{0DF1426E-37C8-4063-A129-6B464FAA8A78}" type="presOf" srcId="{9D1BCDF2-DAA4-4653-9AEF-7F70B37F2329}" destId="{E54D34AC-053C-49E0-B1DF-47A32EB771A8}" srcOrd="0" destOrd="2" presId="urn:microsoft.com/office/officeart/2005/8/layout/venn3"/>
    <dgm:cxn modelId="{67A00B54-3D5A-4EF0-907F-71CEF77BF1F1}" srcId="{03CE2E24-FC58-48BD-9B31-16F5677B456A}" destId="{5469A8AC-9806-4FC0-9AE9-FC8A075148B1}" srcOrd="0" destOrd="0" parTransId="{E846B9CA-4470-4514-A601-7F1496AD5AB6}" sibTransId="{F468F01E-47CA-4F3E-82CB-5837D039DEEC}"/>
    <dgm:cxn modelId="{93B23F77-DDFE-48D5-8B9A-52BB4EC7AE71}" type="presOf" srcId="{31DD4C50-DCBC-40DA-879D-CB38EBD29E5A}" destId="{E54D34AC-053C-49E0-B1DF-47A32EB771A8}" srcOrd="0" destOrd="0" presId="urn:microsoft.com/office/officeart/2005/8/layout/venn3"/>
    <dgm:cxn modelId="{F186CD7A-CBBB-4547-9AB1-3B54402F7897}" srcId="{1ED5F220-666F-48E7-9543-6F5F68A06518}" destId="{03CE2E24-FC58-48BD-9B31-16F5677B456A}" srcOrd="1" destOrd="0" parTransId="{4B56CE05-B37A-4845-B13B-3006D0DE1CE3}" sibTransId="{133DA94A-0BBC-4659-8FC6-50719EEC60A0}"/>
    <dgm:cxn modelId="{5CC46E8C-53BD-4DB8-901A-6A2A5007D3D1}" srcId="{03CE2E24-FC58-48BD-9B31-16F5677B456A}" destId="{38EF81BE-7D96-41B9-8B81-C890BD5BC842}" srcOrd="1" destOrd="0" parTransId="{F33574A9-EA69-4AEA-9FED-8757CADA5114}" sibTransId="{26F53B13-E751-43D2-BD22-871727E81F0F}"/>
    <dgm:cxn modelId="{14E8FB8E-453E-4095-95EF-97E44C5331E2}" type="presOf" srcId="{38EF81BE-7D96-41B9-8B81-C890BD5BC842}" destId="{6BFD2670-DDAB-4448-A3CE-3F244260FD8C}" srcOrd="0" destOrd="2" presId="urn:microsoft.com/office/officeart/2005/8/layout/venn3"/>
    <dgm:cxn modelId="{E00608B4-A823-4823-926B-2688EFC6B670}" srcId="{1ED5F220-666F-48E7-9543-6F5F68A06518}" destId="{31DD4C50-DCBC-40DA-879D-CB38EBD29E5A}" srcOrd="0" destOrd="0" parTransId="{E4ECA527-4D12-425D-83E2-7637EFC94E71}" sibTransId="{FA5BB4D6-9FD0-4754-AD25-148391666621}"/>
    <dgm:cxn modelId="{2B16C2C3-3B83-47CD-8BF0-803C9084E599}" srcId="{31DD4C50-DCBC-40DA-879D-CB38EBD29E5A}" destId="{BBD78819-54E7-481D-BC44-2DB70AF23D30}" srcOrd="0" destOrd="0" parTransId="{E826928B-C210-4C39-99D2-F3864A449086}" sibTransId="{203678D4-DC5B-470B-96F1-6420AD470B68}"/>
    <dgm:cxn modelId="{ED86C5D1-0F22-4646-B5CE-04DB32EEFA71}" srcId="{31DD4C50-DCBC-40DA-879D-CB38EBD29E5A}" destId="{9D1BCDF2-DAA4-4653-9AEF-7F70B37F2329}" srcOrd="1" destOrd="0" parTransId="{B5911ACC-61C3-4203-AE6A-8081A5635A19}" sibTransId="{F580BC0C-BC9C-4C64-9CBE-1272D49E12E5}"/>
    <dgm:cxn modelId="{806386DC-13E9-4AC6-8A6E-BFAD098B14CF}" type="presOf" srcId="{03CE2E24-FC58-48BD-9B31-16F5677B456A}" destId="{6BFD2670-DDAB-4448-A3CE-3F244260FD8C}" srcOrd="0" destOrd="0" presId="urn:microsoft.com/office/officeart/2005/8/layout/venn3"/>
    <dgm:cxn modelId="{99A60CE2-E137-48E5-83F6-27B327C97663}" type="presOf" srcId="{5469A8AC-9806-4FC0-9AE9-FC8A075148B1}" destId="{6BFD2670-DDAB-4448-A3CE-3F244260FD8C}" srcOrd="0" destOrd="1" presId="urn:microsoft.com/office/officeart/2005/8/layout/venn3"/>
    <dgm:cxn modelId="{57E268EB-A175-422D-B948-7FB2E5BBD171}" type="presOf" srcId="{1ED5F220-666F-48E7-9543-6F5F68A06518}" destId="{AF7F3EB2-A223-4770-BA56-EF0BE3245541}" srcOrd="0" destOrd="0" presId="urn:microsoft.com/office/officeart/2005/8/layout/venn3"/>
    <dgm:cxn modelId="{7FA75495-0B87-4C4F-946C-CAFD47730DB7}" type="presParOf" srcId="{AF7F3EB2-A223-4770-BA56-EF0BE3245541}" destId="{E54D34AC-053C-49E0-B1DF-47A32EB771A8}" srcOrd="0" destOrd="0" presId="urn:microsoft.com/office/officeart/2005/8/layout/venn3"/>
    <dgm:cxn modelId="{7BC6C8AA-70EA-4F89-98C2-F07FEB84F86F}" type="presParOf" srcId="{AF7F3EB2-A223-4770-BA56-EF0BE3245541}" destId="{DF6FDE8F-3FFE-40DD-90D4-544CA2469B04}" srcOrd="1" destOrd="0" presId="urn:microsoft.com/office/officeart/2005/8/layout/venn3"/>
    <dgm:cxn modelId="{647DF6E0-C42C-49FC-A88E-5C56D482572D}" type="presParOf" srcId="{AF7F3EB2-A223-4770-BA56-EF0BE3245541}" destId="{6BFD2670-DDAB-4448-A3CE-3F244260FD8C}"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D5F220-666F-48E7-9543-6F5F68A06518}" type="doc">
      <dgm:prSet loTypeId="urn:microsoft.com/office/officeart/2005/8/layout/venn3" loCatId="relationship" qsTypeId="urn:microsoft.com/office/officeart/2005/8/quickstyle/simple5" qsCatId="simple" csTypeId="urn:microsoft.com/office/officeart/2005/8/colors/accent1_5" csCatId="accent1" phldr="1"/>
      <dgm:spPr/>
      <dgm:t>
        <a:bodyPr/>
        <a:lstStyle/>
        <a:p>
          <a:endParaRPr lang="en-US"/>
        </a:p>
      </dgm:t>
    </dgm:pt>
    <dgm:pt modelId="{BBD78819-54E7-481D-BC44-2DB70AF23D30}">
      <dgm:prSet phldrT="[Text]" phldr="0"/>
      <dgm:spPr/>
      <dgm:t>
        <a:bodyPr/>
        <a:lstStyle/>
        <a:p>
          <a:pPr algn="l" rtl="0"/>
          <a:endParaRPr lang="en-US" dirty="0">
            <a:latin typeface="Arial"/>
            <a:cs typeface="Arial"/>
          </a:endParaRPr>
        </a:p>
      </dgm:t>
    </dgm:pt>
    <dgm:pt modelId="{E826928B-C210-4C39-99D2-F3864A449086}" type="parTrans" cxnId="{2B16C2C3-3B83-47CD-8BF0-803C9084E599}">
      <dgm:prSet/>
      <dgm:spPr/>
      <dgm:t>
        <a:bodyPr/>
        <a:lstStyle/>
        <a:p>
          <a:endParaRPr lang="en-US"/>
        </a:p>
      </dgm:t>
    </dgm:pt>
    <dgm:pt modelId="{203678D4-DC5B-470B-96F1-6420AD470B68}" type="sibTrans" cxnId="{2B16C2C3-3B83-47CD-8BF0-803C9084E599}">
      <dgm:prSet/>
      <dgm:spPr/>
      <dgm:t>
        <a:bodyPr/>
        <a:lstStyle/>
        <a:p>
          <a:endParaRPr lang="en-US"/>
        </a:p>
      </dgm:t>
    </dgm:pt>
    <dgm:pt modelId="{03CE2E24-FC58-48BD-9B31-16F5677B456A}">
      <dgm:prSet phldr="0"/>
      <dgm:spPr/>
      <dgm:t>
        <a:bodyPr/>
        <a:lstStyle/>
        <a:p>
          <a:pPr rtl="0"/>
          <a:endParaRPr lang="en-US" dirty="0">
            <a:solidFill>
              <a:schemeClr val="tx2"/>
            </a:solidFill>
          </a:endParaRPr>
        </a:p>
      </dgm:t>
    </dgm:pt>
    <dgm:pt modelId="{133DA94A-0BBC-4659-8FC6-50719EEC60A0}" type="sibTrans" cxnId="{F186CD7A-CBBB-4547-9AB1-3B54402F7897}">
      <dgm:prSet/>
      <dgm:spPr/>
      <dgm:t>
        <a:bodyPr/>
        <a:lstStyle/>
        <a:p>
          <a:endParaRPr lang="en-US"/>
        </a:p>
      </dgm:t>
    </dgm:pt>
    <dgm:pt modelId="{4B56CE05-B37A-4845-B13B-3006D0DE1CE3}" type="parTrans" cxnId="{F186CD7A-CBBB-4547-9AB1-3B54402F7897}">
      <dgm:prSet/>
      <dgm:spPr/>
      <dgm:t>
        <a:bodyPr/>
        <a:lstStyle/>
        <a:p>
          <a:endParaRPr lang="en-US"/>
        </a:p>
      </dgm:t>
    </dgm:pt>
    <dgm:pt modelId="{AF7F3EB2-A223-4770-BA56-EF0BE3245541}" type="pres">
      <dgm:prSet presAssocID="{1ED5F220-666F-48E7-9543-6F5F68A06518}" presName="Name0" presStyleCnt="0">
        <dgm:presLayoutVars>
          <dgm:dir/>
          <dgm:resizeHandles val="exact"/>
        </dgm:presLayoutVars>
      </dgm:prSet>
      <dgm:spPr/>
    </dgm:pt>
    <dgm:pt modelId="{A74D0F4E-A73C-4E2D-A603-E9C0F3D6EBEA}" type="pres">
      <dgm:prSet presAssocID="{BBD78819-54E7-481D-BC44-2DB70AF23D30}" presName="Name5" presStyleLbl="vennNode1" presStyleIdx="0" presStyleCnt="2">
        <dgm:presLayoutVars>
          <dgm:bulletEnabled val="1"/>
        </dgm:presLayoutVars>
      </dgm:prSet>
      <dgm:spPr/>
    </dgm:pt>
    <dgm:pt modelId="{EECFB8BD-2FD9-4F74-B198-917919B30726}" type="pres">
      <dgm:prSet presAssocID="{203678D4-DC5B-470B-96F1-6420AD470B68}" presName="space" presStyleCnt="0"/>
      <dgm:spPr/>
    </dgm:pt>
    <dgm:pt modelId="{6BFD2670-DDAB-4448-A3CE-3F244260FD8C}" type="pres">
      <dgm:prSet presAssocID="{03CE2E24-FC58-48BD-9B31-16F5677B456A}" presName="Name5" presStyleLbl="vennNode1" presStyleIdx="1" presStyleCnt="2" custLinFactNeighborX="965" custLinFactNeighborY="2119">
        <dgm:presLayoutVars>
          <dgm:bulletEnabled val="1"/>
        </dgm:presLayoutVars>
      </dgm:prSet>
      <dgm:spPr/>
    </dgm:pt>
  </dgm:ptLst>
  <dgm:cxnLst>
    <dgm:cxn modelId="{F186CD7A-CBBB-4547-9AB1-3B54402F7897}" srcId="{1ED5F220-666F-48E7-9543-6F5F68A06518}" destId="{03CE2E24-FC58-48BD-9B31-16F5677B456A}" srcOrd="1" destOrd="0" parTransId="{4B56CE05-B37A-4845-B13B-3006D0DE1CE3}" sibTransId="{133DA94A-0BBC-4659-8FC6-50719EEC60A0}"/>
    <dgm:cxn modelId="{2B16C2C3-3B83-47CD-8BF0-803C9084E599}" srcId="{1ED5F220-666F-48E7-9543-6F5F68A06518}" destId="{BBD78819-54E7-481D-BC44-2DB70AF23D30}" srcOrd="0" destOrd="0" parTransId="{E826928B-C210-4C39-99D2-F3864A449086}" sibTransId="{203678D4-DC5B-470B-96F1-6420AD470B68}"/>
    <dgm:cxn modelId="{806386DC-13E9-4AC6-8A6E-BFAD098B14CF}" type="presOf" srcId="{03CE2E24-FC58-48BD-9B31-16F5677B456A}" destId="{6BFD2670-DDAB-4448-A3CE-3F244260FD8C}" srcOrd="0" destOrd="0" presId="urn:microsoft.com/office/officeart/2005/8/layout/venn3"/>
    <dgm:cxn modelId="{3A8281DD-D2D0-4096-B49B-252740676E87}" type="presOf" srcId="{BBD78819-54E7-481D-BC44-2DB70AF23D30}" destId="{A74D0F4E-A73C-4E2D-A603-E9C0F3D6EBEA}" srcOrd="0" destOrd="0" presId="urn:microsoft.com/office/officeart/2005/8/layout/venn3"/>
    <dgm:cxn modelId="{57E268EB-A175-422D-B948-7FB2E5BBD171}" type="presOf" srcId="{1ED5F220-666F-48E7-9543-6F5F68A06518}" destId="{AF7F3EB2-A223-4770-BA56-EF0BE3245541}" srcOrd="0" destOrd="0" presId="urn:microsoft.com/office/officeart/2005/8/layout/venn3"/>
    <dgm:cxn modelId="{9C7A5BD7-6500-4FF9-A7E3-7B40ED548E2B}" type="presParOf" srcId="{AF7F3EB2-A223-4770-BA56-EF0BE3245541}" destId="{A74D0F4E-A73C-4E2D-A603-E9C0F3D6EBEA}" srcOrd="0" destOrd="0" presId="urn:microsoft.com/office/officeart/2005/8/layout/venn3"/>
    <dgm:cxn modelId="{429A2F34-3EFC-4A6E-AC7C-26E33DC36D1D}" type="presParOf" srcId="{AF7F3EB2-A223-4770-BA56-EF0BE3245541}" destId="{EECFB8BD-2FD9-4F74-B198-917919B30726}" srcOrd="1" destOrd="0" presId="urn:microsoft.com/office/officeart/2005/8/layout/venn3"/>
    <dgm:cxn modelId="{647DF6E0-C42C-49FC-A88E-5C56D482572D}" type="presParOf" srcId="{AF7F3EB2-A223-4770-BA56-EF0BE3245541}" destId="{6BFD2670-DDAB-4448-A3CE-3F244260FD8C}" srcOrd="2"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6E2BC-959D-4FA1-89A0-73DA14775364}">
      <dsp:nvSpPr>
        <dsp:cNvPr id="0" name=""/>
        <dsp:cNvSpPr/>
      </dsp:nvSpPr>
      <dsp:spPr>
        <a:xfrm>
          <a:off x="0" y="715"/>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6F49C5-B426-41BC-B360-97E9434AA467}">
      <dsp:nvSpPr>
        <dsp:cNvPr id="0" name=""/>
        <dsp:cNvSpPr/>
      </dsp:nvSpPr>
      <dsp:spPr>
        <a:xfrm>
          <a:off x="0" y="715"/>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Purpose Statement</a:t>
          </a:r>
        </a:p>
      </dsp:txBody>
      <dsp:txXfrm>
        <a:off x="0" y="715"/>
        <a:ext cx="6430234" cy="390546"/>
      </dsp:txXfrm>
    </dsp:sp>
    <dsp:sp modelId="{8E118D82-9A5A-4349-B894-CA2002BDD8C1}">
      <dsp:nvSpPr>
        <dsp:cNvPr id="0" name=""/>
        <dsp:cNvSpPr/>
      </dsp:nvSpPr>
      <dsp:spPr>
        <a:xfrm>
          <a:off x="0" y="391261"/>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7D14C-4395-4015-9FF1-B7DA7A477BA7}">
      <dsp:nvSpPr>
        <dsp:cNvPr id="0" name=""/>
        <dsp:cNvSpPr/>
      </dsp:nvSpPr>
      <dsp:spPr>
        <a:xfrm>
          <a:off x="0" y="391261"/>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0" kern="1200" dirty="0">
              <a:solidFill>
                <a:schemeClr val="tx2"/>
              </a:solidFill>
              <a:latin typeface="Avenir Next LT Pro"/>
              <a:cs typeface="Calibri"/>
            </a:rPr>
            <a:t>Port of Destination </a:t>
          </a:r>
          <a:r>
            <a:rPr lang="en-US" sz="800" b="0" kern="1200" dirty="0">
              <a:solidFill>
                <a:schemeClr val="tx2"/>
              </a:solidFill>
              <a:latin typeface="Avenir Next LT Pro"/>
              <a:cs typeface="Calibri"/>
            </a:rPr>
            <a:t>(Team Mission)</a:t>
          </a:r>
        </a:p>
      </dsp:txBody>
      <dsp:txXfrm>
        <a:off x="0" y="391261"/>
        <a:ext cx="6430234" cy="390546"/>
      </dsp:txXfrm>
    </dsp:sp>
    <dsp:sp modelId="{1626EFA9-BAEC-4CB5-8274-51C58496FCBE}">
      <dsp:nvSpPr>
        <dsp:cNvPr id="0" name=""/>
        <dsp:cNvSpPr/>
      </dsp:nvSpPr>
      <dsp:spPr>
        <a:xfrm>
          <a:off x="0" y="781807"/>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1FFA1-662A-4CA3-AF65-A67C42A559A4}">
      <dsp:nvSpPr>
        <dsp:cNvPr id="0" name=""/>
        <dsp:cNvSpPr/>
      </dsp:nvSpPr>
      <dsp:spPr>
        <a:xfrm>
          <a:off x="0" y="781807"/>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Vision - Goals - Success</a:t>
          </a:r>
        </a:p>
      </dsp:txBody>
      <dsp:txXfrm>
        <a:off x="0" y="781807"/>
        <a:ext cx="6430234" cy="390546"/>
      </dsp:txXfrm>
    </dsp:sp>
    <dsp:sp modelId="{A6919A34-7D3A-4982-84D9-D2F62DAF01B4}">
      <dsp:nvSpPr>
        <dsp:cNvPr id="0" name=""/>
        <dsp:cNvSpPr/>
      </dsp:nvSpPr>
      <dsp:spPr>
        <a:xfrm>
          <a:off x="0" y="1172353"/>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CCDBD-EB8D-43FB-B3C8-35FA823DAF75}">
      <dsp:nvSpPr>
        <dsp:cNvPr id="0" name=""/>
        <dsp:cNvSpPr/>
      </dsp:nvSpPr>
      <dsp:spPr>
        <a:xfrm>
          <a:off x="0" y="1172353"/>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0" kern="1200" dirty="0">
              <a:solidFill>
                <a:schemeClr val="tx2"/>
              </a:solidFill>
              <a:latin typeface="Avenir Next LT Pro"/>
              <a:cs typeface="Calibri"/>
            </a:rPr>
            <a:t>Waypoints</a:t>
          </a:r>
          <a:r>
            <a:rPr lang="en-US" sz="1700" b="0" kern="1200" dirty="0">
              <a:solidFill>
                <a:schemeClr val="tx2"/>
              </a:solidFill>
              <a:latin typeface="Avenir Next LT Pro"/>
              <a:cs typeface="Calibri"/>
            </a:rPr>
            <a:t> </a:t>
          </a:r>
          <a:r>
            <a:rPr lang="en-US" sz="800" b="0" kern="1200" dirty="0">
              <a:solidFill>
                <a:schemeClr val="tx2"/>
              </a:solidFill>
              <a:latin typeface="Avenir Next LT Pro"/>
              <a:cs typeface="Calibri"/>
            </a:rPr>
            <a:t>(Objectives)</a:t>
          </a:r>
          <a:endParaRPr lang="en-US" sz="800" b="0" kern="1200" dirty="0">
            <a:solidFill>
              <a:schemeClr val="tx2"/>
            </a:solidFill>
            <a:latin typeface="Avenir Next LT Pro"/>
            <a:cs typeface="Posterama"/>
          </a:endParaRPr>
        </a:p>
      </dsp:txBody>
      <dsp:txXfrm>
        <a:off x="0" y="1172353"/>
        <a:ext cx="6430234" cy="390546"/>
      </dsp:txXfrm>
    </dsp:sp>
    <dsp:sp modelId="{51EA7F94-4B47-4CE9-B62D-24A91DAF3AEC}">
      <dsp:nvSpPr>
        <dsp:cNvPr id="0" name=""/>
        <dsp:cNvSpPr/>
      </dsp:nvSpPr>
      <dsp:spPr>
        <a:xfrm>
          <a:off x="0" y="1562900"/>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8735E-142F-45A9-85BF-563FE13EBCE0}">
      <dsp:nvSpPr>
        <dsp:cNvPr id="0" name=""/>
        <dsp:cNvSpPr/>
      </dsp:nvSpPr>
      <dsp:spPr>
        <a:xfrm>
          <a:off x="0" y="1562900"/>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Standing Orders </a:t>
          </a:r>
          <a:r>
            <a:rPr lang="en-US" sz="800" b="0" kern="1200" dirty="0">
              <a:solidFill>
                <a:schemeClr val="tx2"/>
              </a:solidFill>
              <a:latin typeface="Avenir Next LT Pro"/>
              <a:cs typeface="Calibri"/>
            </a:rPr>
            <a:t>(Rules and Team Norms)</a:t>
          </a:r>
        </a:p>
      </dsp:txBody>
      <dsp:txXfrm>
        <a:off x="0" y="1562900"/>
        <a:ext cx="6430234" cy="390546"/>
      </dsp:txXfrm>
    </dsp:sp>
    <dsp:sp modelId="{EFB5E6AE-D26C-498E-8FB1-BCACC5DAA1AF}">
      <dsp:nvSpPr>
        <dsp:cNvPr id="0" name=""/>
        <dsp:cNvSpPr/>
      </dsp:nvSpPr>
      <dsp:spPr>
        <a:xfrm>
          <a:off x="0" y="1953446"/>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C0AAA-D064-40B3-8CEB-46990E6EBE97}">
      <dsp:nvSpPr>
        <dsp:cNvPr id="0" name=""/>
        <dsp:cNvSpPr/>
      </dsp:nvSpPr>
      <dsp:spPr>
        <a:xfrm>
          <a:off x="0" y="1953446"/>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0" kern="1200" dirty="0">
              <a:solidFill>
                <a:schemeClr val="tx2"/>
              </a:solidFill>
              <a:latin typeface="Avenir Next LT Pro"/>
              <a:cs typeface="Calibri"/>
            </a:rPr>
            <a:t>Values - Behaviors</a:t>
          </a:r>
        </a:p>
      </dsp:txBody>
      <dsp:txXfrm>
        <a:off x="0" y="1953446"/>
        <a:ext cx="6430234" cy="390546"/>
      </dsp:txXfrm>
    </dsp:sp>
    <dsp:sp modelId="{C715288D-AFA2-4303-904B-595DDC8F9B65}">
      <dsp:nvSpPr>
        <dsp:cNvPr id="0" name=""/>
        <dsp:cNvSpPr/>
      </dsp:nvSpPr>
      <dsp:spPr>
        <a:xfrm>
          <a:off x="0" y="2343992"/>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586723-71B0-48DF-99FB-C4C0A359A36C}">
      <dsp:nvSpPr>
        <dsp:cNvPr id="0" name=""/>
        <dsp:cNvSpPr/>
      </dsp:nvSpPr>
      <dsp:spPr>
        <a:xfrm>
          <a:off x="0" y="2343992"/>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Organization of Leadership</a:t>
          </a:r>
        </a:p>
      </dsp:txBody>
      <dsp:txXfrm>
        <a:off x="0" y="2343992"/>
        <a:ext cx="6430234" cy="390546"/>
      </dsp:txXfrm>
    </dsp:sp>
    <dsp:sp modelId="{C5726ED0-51C8-43B5-ABE3-DB81480A39DF}">
      <dsp:nvSpPr>
        <dsp:cNvPr id="0" name=""/>
        <dsp:cNvSpPr/>
      </dsp:nvSpPr>
      <dsp:spPr>
        <a:xfrm>
          <a:off x="0" y="2734538"/>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8A9E7-EF4A-4185-81AD-B01843564991}">
      <dsp:nvSpPr>
        <dsp:cNvPr id="0" name=""/>
        <dsp:cNvSpPr/>
      </dsp:nvSpPr>
      <dsp:spPr>
        <a:xfrm>
          <a:off x="0" y="2734538"/>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The Cut of One’s Jib</a:t>
          </a:r>
        </a:p>
      </dsp:txBody>
      <dsp:txXfrm>
        <a:off x="0" y="2734538"/>
        <a:ext cx="6430234" cy="390546"/>
      </dsp:txXfrm>
    </dsp:sp>
    <dsp:sp modelId="{2875BE01-F95E-463D-84D1-DD2543164CAF}">
      <dsp:nvSpPr>
        <dsp:cNvPr id="0" name=""/>
        <dsp:cNvSpPr/>
      </dsp:nvSpPr>
      <dsp:spPr>
        <a:xfrm>
          <a:off x="0" y="3125085"/>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B77B1F-A094-483D-80B9-E591FEFCE1A5}">
      <dsp:nvSpPr>
        <dsp:cNvPr id="0" name=""/>
        <dsp:cNvSpPr/>
      </dsp:nvSpPr>
      <dsp:spPr>
        <a:xfrm>
          <a:off x="0" y="3125085"/>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Roles and Responsibilities</a:t>
          </a:r>
        </a:p>
      </dsp:txBody>
      <dsp:txXfrm>
        <a:off x="0" y="3125085"/>
        <a:ext cx="6430234" cy="390546"/>
      </dsp:txXfrm>
    </dsp:sp>
    <dsp:sp modelId="{46ED94E2-67B9-46F5-9647-B953C94EEBF1}">
      <dsp:nvSpPr>
        <dsp:cNvPr id="0" name=""/>
        <dsp:cNvSpPr/>
      </dsp:nvSpPr>
      <dsp:spPr>
        <a:xfrm>
          <a:off x="0" y="3515631"/>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C47EA2-CF1B-459B-BDD0-A9941248382F}">
      <dsp:nvSpPr>
        <dsp:cNvPr id="0" name=""/>
        <dsp:cNvSpPr/>
      </dsp:nvSpPr>
      <dsp:spPr>
        <a:xfrm>
          <a:off x="0" y="3515631"/>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Battle Rhythm </a:t>
          </a:r>
          <a:r>
            <a:rPr lang="en-US" sz="800" b="0" kern="1200" dirty="0">
              <a:solidFill>
                <a:schemeClr val="tx2"/>
              </a:solidFill>
              <a:latin typeface="Avenir Next LT Pro"/>
              <a:cs typeface="Calibri"/>
            </a:rPr>
            <a:t>(Team Communication)</a:t>
          </a:r>
        </a:p>
      </dsp:txBody>
      <dsp:txXfrm>
        <a:off x="0" y="3515631"/>
        <a:ext cx="6430234" cy="390546"/>
      </dsp:txXfrm>
    </dsp:sp>
    <dsp:sp modelId="{FBD96118-330D-4C3E-A4F5-7025F377010E}">
      <dsp:nvSpPr>
        <dsp:cNvPr id="0" name=""/>
        <dsp:cNvSpPr/>
      </dsp:nvSpPr>
      <dsp:spPr>
        <a:xfrm>
          <a:off x="0" y="3906177"/>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6BDE85-21F3-42B0-9BF0-01655CD8FA2E}">
      <dsp:nvSpPr>
        <dsp:cNvPr id="0" name=""/>
        <dsp:cNvSpPr/>
      </dsp:nvSpPr>
      <dsp:spPr>
        <a:xfrm>
          <a:off x="0" y="3906177"/>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Operating Procedures</a:t>
          </a:r>
        </a:p>
      </dsp:txBody>
      <dsp:txXfrm>
        <a:off x="0" y="3906177"/>
        <a:ext cx="6430234" cy="390546"/>
      </dsp:txXfrm>
    </dsp:sp>
    <dsp:sp modelId="{04E2BFCB-C83E-408A-A39D-B1C5DF7A8772}">
      <dsp:nvSpPr>
        <dsp:cNvPr id="0" name=""/>
        <dsp:cNvSpPr/>
      </dsp:nvSpPr>
      <dsp:spPr>
        <a:xfrm>
          <a:off x="0" y="4296723"/>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56E7A-58B3-4726-B26D-98C73C8D2A98}">
      <dsp:nvSpPr>
        <dsp:cNvPr id="0" name=""/>
        <dsp:cNvSpPr/>
      </dsp:nvSpPr>
      <dsp:spPr>
        <a:xfrm>
          <a:off x="0" y="4296723"/>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Decision Making</a:t>
          </a:r>
        </a:p>
      </dsp:txBody>
      <dsp:txXfrm>
        <a:off x="0" y="4296723"/>
        <a:ext cx="6430234" cy="390546"/>
      </dsp:txXfrm>
    </dsp:sp>
    <dsp:sp modelId="{02743FBF-F0D6-46B8-99BE-FBC82A2FAC99}">
      <dsp:nvSpPr>
        <dsp:cNvPr id="0" name=""/>
        <dsp:cNvSpPr/>
      </dsp:nvSpPr>
      <dsp:spPr>
        <a:xfrm>
          <a:off x="0" y="4687270"/>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E9101-CCF3-40CA-B467-CC2A3E1E940D}">
      <dsp:nvSpPr>
        <dsp:cNvPr id="0" name=""/>
        <dsp:cNvSpPr/>
      </dsp:nvSpPr>
      <dsp:spPr>
        <a:xfrm>
          <a:off x="0" y="4687270"/>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Plan of the Week </a:t>
          </a:r>
          <a:r>
            <a:rPr lang="en-US" sz="800" b="0" kern="1200" dirty="0">
              <a:solidFill>
                <a:schemeClr val="tx2"/>
              </a:solidFill>
              <a:latin typeface="Avenir Next LT Pro"/>
              <a:cs typeface="Calibri"/>
            </a:rPr>
            <a:t>(Time Management Ethics)</a:t>
          </a:r>
        </a:p>
      </dsp:txBody>
      <dsp:txXfrm>
        <a:off x="0" y="4687270"/>
        <a:ext cx="6430234" cy="390546"/>
      </dsp:txXfrm>
    </dsp:sp>
    <dsp:sp modelId="{74B18A7F-DD14-41D9-AAFC-61969A78B701}">
      <dsp:nvSpPr>
        <dsp:cNvPr id="0" name=""/>
        <dsp:cNvSpPr/>
      </dsp:nvSpPr>
      <dsp:spPr>
        <a:xfrm>
          <a:off x="0" y="5077816"/>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8E450-B1F9-4CE5-BFED-1CD45322F3FC}">
      <dsp:nvSpPr>
        <dsp:cNvPr id="0" name=""/>
        <dsp:cNvSpPr/>
      </dsp:nvSpPr>
      <dsp:spPr>
        <a:xfrm>
          <a:off x="0" y="5077816"/>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Sanctions</a:t>
          </a:r>
        </a:p>
      </dsp:txBody>
      <dsp:txXfrm>
        <a:off x="0" y="5077816"/>
        <a:ext cx="6430234" cy="390546"/>
      </dsp:txXfrm>
    </dsp:sp>
    <dsp:sp modelId="{92EFE137-5C7E-4711-8B40-7F6782C39AB3}">
      <dsp:nvSpPr>
        <dsp:cNvPr id="0" name=""/>
        <dsp:cNvSpPr/>
      </dsp:nvSpPr>
      <dsp:spPr>
        <a:xfrm>
          <a:off x="0" y="5468362"/>
          <a:ext cx="64302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626C6-F4B3-4F9B-BBC0-16252B732724}">
      <dsp:nvSpPr>
        <dsp:cNvPr id="0" name=""/>
        <dsp:cNvSpPr/>
      </dsp:nvSpPr>
      <dsp:spPr>
        <a:xfrm>
          <a:off x="0" y="5468362"/>
          <a:ext cx="6430234" cy="39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2"/>
              </a:solidFill>
              <a:latin typeface="Avenir Next LT Pro"/>
              <a:cs typeface="Calibri"/>
            </a:rPr>
            <a:t>Conflict Resolution</a:t>
          </a:r>
        </a:p>
      </dsp:txBody>
      <dsp:txXfrm>
        <a:off x="0" y="5468362"/>
        <a:ext cx="6430234" cy="3905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889232" y="641937"/>
          <a:ext cx="2074446" cy="2074446"/>
        </a:xfrm>
        <a:prstGeom prst="round2DiagRect">
          <a:avLst/>
        </a:prstGeom>
        <a:blipFill>
          <a:blip xmlns:r="http://schemas.openxmlformats.org/officeDocument/2006/relationships" r:embed="rId1"/>
          <a:srcRect/>
          <a:stretch>
            <a:fillRect t="-17000" b="-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743606" y="2930602"/>
          <a:ext cx="2365698" cy="482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1"/>
              </a:solidFill>
            </a:rPr>
            <a:t>Brandy Lee</a:t>
          </a:r>
          <a:br>
            <a:rPr lang="en-US" sz="1600" kern="1200" dirty="0">
              <a:solidFill>
                <a:sysClr val="windowText" lastClr="000000"/>
              </a:solidFill>
            </a:rPr>
          </a:br>
          <a:r>
            <a:rPr lang="en-US" sz="1600" b="0" kern="1200" dirty="0">
              <a:solidFill>
                <a:sysClr val="windowText" lastClr="000000"/>
              </a:solidFill>
              <a:latin typeface="Posterama"/>
            </a:rPr>
            <a:t>Captain </a:t>
          </a:r>
          <a:endParaRPr lang="en-US" sz="1600" b="0" kern="1200" dirty="0">
            <a:solidFill>
              <a:sysClr val="windowText" lastClr="000000"/>
            </a:solidFill>
          </a:endParaRPr>
        </a:p>
        <a:p>
          <a:pPr marL="0" lvl="0" indent="0" algn="ctr" defTabSz="889000">
            <a:lnSpc>
              <a:spcPct val="100000"/>
            </a:lnSpc>
            <a:spcBef>
              <a:spcPct val="0"/>
            </a:spcBef>
            <a:spcAft>
              <a:spcPct val="35000"/>
            </a:spcAft>
            <a:buNone/>
            <a:defRPr b="1" spc="20">
              <a:latin typeface="+mj-lt"/>
            </a:defRPr>
          </a:pPr>
          <a:r>
            <a:rPr lang="en-US" sz="1600" b="0" kern="1200" dirty="0">
              <a:solidFill>
                <a:sysClr val="windowText" lastClr="000000"/>
              </a:solidFill>
            </a:rPr>
            <a:t>100%</a:t>
          </a:r>
          <a:endParaRPr lang="en-US" sz="1600" b="0" kern="1200" dirty="0">
            <a:solidFill>
              <a:sysClr val="windowText" lastClr="000000"/>
            </a:solidFill>
            <a:latin typeface="+mn-lt"/>
          </a:endParaRPr>
        </a:p>
      </dsp:txBody>
      <dsp:txXfrm>
        <a:off x="743606" y="2930602"/>
        <a:ext cx="2365698" cy="482684"/>
      </dsp:txXfrm>
    </dsp:sp>
    <dsp:sp modelId="{7D166BBB-55AF-452C-B9A0-94A1EE55FF4F}">
      <dsp:nvSpPr>
        <dsp:cNvPr id="0" name=""/>
        <dsp:cNvSpPr/>
      </dsp:nvSpPr>
      <dsp:spPr>
        <a:xfrm>
          <a:off x="743606" y="3391666"/>
          <a:ext cx="2365698" cy="597968"/>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3668928" y="641937"/>
          <a:ext cx="2074446" cy="2074446"/>
        </a:xfrm>
        <a:prstGeom prst="round2DiagRect">
          <a:avLst/>
        </a:prstGeom>
        <a:blipFill>
          <a:blip xmlns:r="http://schemas.openxmlformats.org/officeDocument/2006/relationships" r:embed="rId2"/>
          <a:srcRect/>
          <a:stretch>
            <a:fillRect t="-19000" b="-1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3523302" y="2930602"/>
          <a:ext cx="2365698" cy="482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1"/>
              </a:solidFill>
            </a:rPr>
            <a:t>Cameron Leyva</a:t>
          </a:r>
          <a:br>
            <a:rPr lang="en-US" sz="1600" kern="1200" dirty="0">
              <a:solidFill>
                <a:schemeClr val="tx1"/>
              </a:solidFill>
            </a:rPr>
          </a:br>
          <a:r>
            <a:rPr lang="en-US" sz="1600" b="0" kern="1200" dirty="0">
              <a:solidFill>
                <a:schemeClr val="tx1"/>
              </a:solidFill>
              <a:latin typeface="+mn-lt"/>
            </a:rPr>
            <a:t>Timekeeper </a:t>
          </a:r>
        </a:p>
        <a:p>
          <a:pPr marL="0" lvl="0" indent="0" algn="ctr" defTabSz="889000">
            <a:lnSpc>
              <a:spcPct val="100000"/>
            </a:lnSpc>
            <a:spcBef>
              <a:spcPct val="0"/>
            </a:spcBef>
            <a:spcAft>
              <a:spcPct val="35000"/>
            </a:spcAft>
            <a:buNone/>
            <a:defRPr b="1" spc="20">
              <a:latin typeface="+mj-lt"/>
            </a:defRPr>
          </a:pPr>
          <a:r>
            <a:rPr lang="en-US" sz="1600" b="0" kern="1200" dirty="0">
              <a:solidFill>
                <a:sysClr val="windowText" lastClr="000000"/>
              </a:solidFill>
            </a:rPr>
            <a:t>100%</a:t>
          </a:r>
          <a:endParaRPr lang="en-US" sz="1600" b="0" kern="1200" dirty="0">
            <a:solidFill>
              <a:schemeClr val="tx1"/>
            </a:solidFill>
            <a:latin typeface="+mn-lt"/>
          </a:endParaRPr>
        </a:p>
      </dsp:txBody>
      <dsp:txXfrm>
        <a:off x="3523302" y="2930602"/>
        <a:ext cx="2365698" cy="482684"/>
      </dsp:txXfrm>
    </dsp:sp>
    <dsp:sp modelId="{1223E777-77CB-4A9A-BF21-12B513842696}">
      <dsp:nvSpPr>
        <dsp:cNvPr id="0" name=""/>
        <dsp:cNvSpPr/>
      </dsp:nvSpPr>
      <dsp:spPr>
        <a:xfrm>
          <a:off x="3523302" y="3391666"/>
          <a:ext cx="2365698" cy="597968"/>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6448624" y="641937"/>
          <a:ext cx="2074446" cy="2074446"/>
        </a:xfrm>
        <a:prstGeom prst="round2DiagRect">
          <a:avLst/>
        </a:prstGeom>
        <a:blipFill>
          <a:blip xmlns:r="http://schemas.openxmlformats.org/officeDocument/2006/relationships" r:embed="rId3"/>
          <a:srcRect/>
          <a:stretch>
            <a:fillRect l="-8000" r="-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6302998" y="2930602"/>
          <a:ext cx="2365698" cy="482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1"/>
              </a:solidFill>
            </a:rPr>
            <a:t>Sophia Veilleux</a:t>
          </a:r>
          <a:br>
            <a:rPr lang="en-US" sz="1600" kern="1200" dirty="0">
              <a:solidFill>
                <a:schemeClr val="tx1"/>
              </a:solidFill>
            </a:rPr>
          </a:br>
          <a:r>
            <a:rPr lang="en-US" sz="1600" b="0" kern="1200" dirty="0">
              <a:solidFill>
                <a:schemeClr val="tx1"/>
              </a:solidFill>
              <a:latin typeface="+mn-lt"/>
            </a:rPr>
            <a:t>Recorder </a:t>
          </a:r>
        </a:p>
        <a:p>
          <a:pPr marL="0" lvl="0" indent="0" algn="ctr" defTabSz="889000">
            <a:lnSpc>
              <a:spcPct val="100000"/>
            </a:lnSpc>
            <a:spcBef>
              <a:spcPct val="0"/>
            </a:spcBef>
            <a:spcAft>
              <a:spcPct val="35000"/>
            </a:spcAft>
            <a:buNone/>
            <a:defRPr b="1" spc="20">
              <a:latin typeface="+mj-lt"/>
            </a:defRPr>
          </a:pPr>
          <a:r>
            <a:rPr lang="en-US" sz="1600" b="0" kern="1200" dirty="0">
              <a:solidFill>
                <a:sysClr val="windowText" lastClr="000000"/>
              </a:solidFill>
            </a:rPr>
            <a:t>100%</a:t>
          </a:r>
          <a:endParaRPr lang="en-US" sz="1600" b="0" kern="1200" dirty="0">
            <a:solidFill>
              <a:schemeClr val="tx1"/>
            </a:solidFill>
            <a:latin typeface="+mn-lt"/>
          </a:endParaRPr>
        </a:p>
      </dsp:txBody>
      <dsp:txXfrm>
        <a:off x="6302998" y="2930602"/>
        <a:ext cx="2365698" cy="482684"/>
      </dsp:txXfrm>
    </dsp:sp>
    <dsp:sp modelId="{EE420F84-477D-4635-BEF8-66426E9A259D}">
      <dsp:nvSpPr>
        <dsp:cNvPr id="0" name=""/>
        <dsp:cNvSpPr/>
      </dsp:nvSpPr>
      <dsp:spPr>
        <a:xfrm>
          <a:off x="6636585" y="2523027"/>
          <a:ext cx="2365698" cy="597968"/>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9228320" y="641937"/>
          <a:ext cx="2074446" cy="2074446"/>
        </a:xfrm>
        <a:prstGeom prst="round2DiagRect">
          <a:avLst/>
        </a:prstGeom>
        <a:blipFill>
          <a:blip xmlns:r="http://schemas.openxmlformats.org/officeDocument/2006/relationships" r:embed="rId4"/>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9072995" y="2930602"/>
          <a:ext cx="2365698" cy="482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1"/>
              </a:solidFill>
            </a:rPr>
            <a:t>Elyssa Lewis</a:t>
          </a:r>
          <a:br>
            <a:rPr lang="en-US" sz="1600" kern="1200" dirty="0">
              <a:solidFill>
                <a:schemeClr val="tx1"/>
              </a:solidFill>
            </a:rPr>
          </a:br>
          <a:r>
            <a:rPr lang="en-US" sz="1600" b="0" kern="1200" dirty="0">
              <a:solidFill>
                <a:schemeClr val="tx1"/>
              </a:solidFill>
              <a:latin typeface="+mn-lt"/>
            </a:rPr>
            <a:t>Crew </a:t>
          </a:r>
        </a:p>
        <a:p>
          <a:pPr marL="0" lvl="0" indent="0" algn="ctr" defTabSz="889000">
            <a:lnSpc>
              <a:spcPct val="100000"/>
            </a:lnSpc>
            <a:spcBef>
              <a:spcPct val="0"/>
            </a:spcBef>
            <a:spcAft>
              <a:spcPct val="35000"/>
            </a:spcAft>
            <a:buNone/>
            <a:defRPr b="1" spc="20">
              <a:latin typeface="+mj-lt"/>
            </a:defRPr>
          </a:pPr>
          <a:r>
            <a:rPr lang="en-US" sz="1600" b="0" kern="1200" dirty="0">
              <a:solidFill>
                <a:sysClr val="windowText" lastClr="000000"/>
              </a:solidFill>
            </a:rPr>
            <a:t>100%</a:t>
          </a:r>
          <a:endParaRPr lang="en-US" sz="1600" b="0" kern="1200" dirty="0">
            <a:solidFill>
              <a:schemeClr val="tx1"/>
            </a:solidFill>
            <a:latin typeface="+mn-lt"/>
          </a:endParaRPr>
        </a:p>
      </dsp:txBody>
      <dsp:txXfrm>
        <a:off x="9072995" y="2930602"/>
        <a:ext cx="2365698" cy="482684"/>
      </dsp:txXfrm>
    </dsp:sp>
    <dsp:sp modelId="{5A7600AF-A34B-4D03-B3D6-B3C760AE8E06}">
      <dsp:nvSpPr>
        <dsp:cNvPr id="0" name=""/>
        <dsp:cNvSpPr/>
      </dsp:nvSpPr>
      <dsp:spPr>
        <a:xfrm>
          <a:off x="9125726" y="3348541"/>
          <a:ext cx="2365698" cy="59796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F2157-B344-474F-81AC-B3F393A66028}">
      <dsp:nvSpPr>
        <dsp:cNvPr id="0" name=""/>
        <dsp:cNvSpPr/>
      </dsp:nvSpPr>
      <dsp:spPr>
        <a:xfrm>
          <a:off x="11" y="1931064"/>
          <a:ext cx="3140931" cy="259061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rtl="0">
            <a:lnSpc>
              <a:spcPct val="90000"/>
            </a:lnSpc>
            <a:spcBef>
              <a:spcPct val="0"/>
            </a:spcBef>
            <a:spcAft>
              <a:spcPct val="15000"/>
            </a:spcAft>
            <a:buChar char="•"/>
          </a:pPr>
          <a:r>
            <a:rPr lang="en-US" sz="1600" b="0" kern="1200" dirty="0">
              <a:solidFill>
                <a:schemeClr val="tx2"/>
              </a:solidFill>
              <a:latin typeface="Posterama"/>
              <a:cs typeface="Segoe UI"/>
            </a:rPr>
            <a:t>We will complete missions efficiently while demonstrating an understanding of content material, with respect to team dynamics, and exceed expectations</a:t>
          </a:r>
        </a:p>
      </dsp:txBody>
      <dsp:txXfrm>
        <a:off x="59628" y="1990681"/>
        <a:ext cx="3021697" cy="1916246"/>
      </dsp:txXfrm>
    </dsp:sp>
    <dsp:sp modelId="{BB2982E5-7BF4-4EAF-9122-A763818F0F86}">
      <dsp:nvSpPr>
        <dsp:cNvPr id="0" name=""/>
        <dsp:cNvSpPr/>
      </dsp:nvSpPr>
      <dsp:spPr>
        <a:xfrm>
          <a:off x="1781197" y="2605764"/>
          <a:ext cx="3378629" cy="3378629"/>
        </a:xfrm>
        <a:prstGeom prst="leftCircularArrow">
          <a:avLst>
            <a:gd name="adj1" fmla="val 2904"/>
            <a:gd name="adj2" fmla="val 355257"/>
            <a:gd name="adj3" fmla="val 2130768"/>
            <a:gd name="adj4" fmla="val 9024489"/>
            <a:gd name="adj5" fmla="val 3388"/>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93D91AD-1C1B-4866-A0C7-208A6ACC3422}">
      <dsp:nvSpPr>
        <dsp:cNvPr id="0" name=""/>
        <dsp:cNvSpPr/>
      </dsp:nvSpPr>
      <dsp:spPr>
        <a:xfrm>
          <a:off x="697996" y="3966545"/>
          <a:ext cx="2791939" cy="111026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rtl="0">
            <a:lnSpc>
              <a:spcPct val="100000"/>
            </a:lnSpc>
            <a:spcBef>
              <a:spcPct val="0"/>
            </a:spcBef>
            <a:spcAft>
              <a:spcPct val="35000"/>
            </a:spcAft>
            <a:buNone/>
          </a:pPr>
          <a:r>
            <a:rPr lang="en-US" sz="5300" b="0" kern="1200" dirty="0">
              <a:latin typeface="Posterama"/>
              <a:cs typeface="Segoe UI"/>
            </a:rPr>
            <a:t>Vision</a:t>
          </a:r>
        </a:p>
      </dsp:txBody>
      <dsp:txXfrm>
        <a:off x="730514" y="3999063"/>
        <a:ext cx="2726903" cy="1045226"/>
      </dsp:txXfrm>
    </dsp:sp>
    <dsp:sp modelId="{6D591C93-FD63-4E37-9CE9-550A5B97E2E3}">
      <dsp:nvSpPr>
        <dsp:cNvPr id="0" name=""/>
        <dsp:cNvSpPr/>
      </dsp:nvSpPr>
      <dsp:spPr>
        <a:xfrm>
          <a:off x="3957127" y="1931064"/>
          <a:ext cx="3140931" cy="259061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366803"/>
              <a:satOff val="-13001"/>
              <a:lumOff val="-1294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rtl="0">
            <a:lnSpc>
              <a:spcPct val="100000"/>
            </a:lnSpc>
            <a:spcBef>
              <a:spcPct val="0"/>
            </a:spcBef>
            <a:spcAft>
              <a:spcPct val="15000"/>
            </a:spcAft>
            <a:buChar char="•"/>
          </a:pPr>
          <a:r>
            <a:rPr lang="en-US" sz="1600" b="0" kern="1200" dirty="0">
              <a:solidFill>
                <a:schemeClr val="tx2"/>
              </a:solidFill>
              <a:latin typeface="Posterama"/>
              <a:cs typeface="Calibri"/>
            </a:rPr>
            <a:t>Effectively collaborate</a:t>
          </a:r>
        </a:p>
        <a:p>
          <a:pPr marL="171450" lvl="1" indent="-171450" algn="l" defTabSz="711200" rtl="0">
            <a:lnSpc>
              <a:spcPct val="100000"/>
            </a:lnSpc>
            <a:spcBef>
              <a:spcPct val="0"/>
            </a:spcBef>
            <a:spcAft>
              <a:spcPct val="15000"/>
            </a:spcAft>
            <a:buChar char="•"/>
          </a:pPr>
          <a:r>
            <a:rPr lang="en-US" sz="1600" b="0" kern="1200" dirty="0">
              <a:solidFill>
                <a:schemeClr val="tx2"/>
              </a:solidFill>
              <a:latin typeface="Posterama"/>
              <a:cs typeface="Calibri"/>
            </a:rPr>
            <a:t>Exceed expectations</a:t>
          </a:r>
        </a:p>
        <a:p>
          <a:pPr marL="171450" lvl="1" indent="-171450" algn="l" defTabSz="711200" rtl="0">
            <a:lnSpc>
              <a:spcPct val="100000"/>
            </a:lnSpc>
            <a:spcBef>
              <a:spcPct val="0"/>
            </a:spcBef>
            <a:spcAft>
              <a:spcPct val="15000"/>
            </a:spcAft>
            <a:buChar char="•"/>
          </a:pPr>
          <a:r>
            <a:rPr lang="en-US" sz="1600" b="0" kern="1200" dirty="0">
              <a:solidFill>
                <a:schemeClr val="tx2"/>
              </a:solidFill>
              <a:latin typeface="Posterama"/>
              <a:cs typeface="Calibri"/>
            </a:rPr>
            <a:t>Understand content material</a:t>
          </a:r>
        </a:p>
        <a:p>
          <a:pPr marL="171450" lvl="1" indent="-171450" algn="l" defTabSz="711200" rtl="0">
            <a:lnSpc>
              <a:spcPct val="100000"/>
            </a:lnSpc>
            <a:spcBef>
              <a:spcPct val="0"/>
            </a:spcBef>
            <a:spcAft>
              <a:spcPct val="15000"/>
            </a:spcAft>
            <a:buChar char="•"/>
          </a:pPr>
          <a:r>
            <a:rPr lang="en-US" sz="1600" b="0" kern="1200" dirty="0">
              <a:solidFill>
                <a:schemeClr val="tx2"/>
              </a:solidFill>
              <a:latin typeface="Posterama"/>
              <a:cs typeface="Calibri"/>
            </a:rPr>
            <a:t>Successful completion of all missions</a:t>
          </a:r>
        </a:p>
      </dsp:txBody>
      <dsp:txXfrm>
        <a:off x="4016744" y="2545812"/>
        <a:ext cx="3021697" cy="1916246"/>
      </dsp:txXfrm>
    </dsp:sp>
    <dsp:sp modelId="{C02115C6-B43F-4DF3-8327-272976760265}">
      <dsp:nvSpPr>
        <dsp:cNvPr id="0" name=""/>
        <dsp:cNvSpPr/>
      </dsp:nvSpPr>
      <dsp:spPr>
        <a:xfrm>
          <a:off x="5712139" y="366771"/>
          <a:ext cx="3779970" cy="3779970"/>
        </a:xfrm>
        <a:prstGeom prst="circularArrow">
          <a:avLst>
            <a:gd name="adj1" fmla="val 2596"/>
            <a:gd name="adj2" fmla="val 315260"/>
            <a:gd name="adj3" fmla="val 19509229"/>
            <a:gd name="adj4" fmla="val 12575511"/>
            <a:gd name="adj5" fmla="val 3028"/>
          </a:avLst>
        </a:prstGeom>
        <a:gradFill rotWithShape="0">
          <a:gsLst>
            <a:gs pos="0">
              <a:schemeClr val="accent5">
                <a:hueOff val="-4733605"/>
                <a:satOff val="-26003"/>
                <a:lumOff val="-25884"/>
                <a:alphaOff val="0"/>
                <a:satMod val="103000"/>
                <a:lumMod val="102000"/>
                <a:tint val="94000"/>
              </a:schemeClr>
            </a:gs>
            <a:gs pos="50000">
              <a:schemeClr val="accent5">
                <a:hueOff val="-4733605"/>
                <a:satOff val="-26003"/>
                <a:lumOff val="-25884"/>
                <a:alphaOff val="0"/>
                <a:satMod val="110000"/>
                <a:lumMod val="100000"/>
                <a:shade val="100000"/>
              </a:schemeClr>
            </a:gs>
            <a:gs pos="100000">
              <a:schemeClr val="accent5">
                <a:hueOff val="-4733605"/>
                <a:satOff val="-26003"/>
                <a:lumOff val="-258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41E3F1C-6994-4E7A-9654-0BD2BC5807E4}">
      <dsp:nvSpPr>
        <dsp:cNvPr id="0" name=""/>
        <dsp:cNvSpPr/>
      </dsp:nvSpPr>
      <dsp:spPr>
        <a:xfrm>
          <a:off x="4655112" y="1375933"/>
          <a:ext cx="2791939" cy="1110262"/>
        </a:xfrm>
        <a:prstGeom prst="roundRect">
          <a:avLst>
            <a:gd name="adj" fmla="val 10000"/>
          </a:avLst>
        </a:prstGeom>
        <a:gradFill rotWithShape="0">
          <a:gsLst>
            <a:gs pos="0">
              <a:schemeClr val="accent5">
                <a:hueOff val="-2366803"/>
                <a:satOff val="-13001"/>
                <a:lumOff val="-12942"/>
                <a:alphaOff val="0"/>
                <a:satMod val="103000"/>
                <a:lumMod val="102000"/>
                <a:tint val="94000"/>
              </a:schemeClr>
            </a:gs>
            <a:gs pos="50000">
              <a:schemeClr val="accent5">
                <a:hueOff val="-2366803"/>
                <a:satOff val="-13001"/>
                <a:lumOff val="-12942"/>
                <a:alphaOff val="0"/>
                <a:satMod val="110000"/>
                <a:lumMod val="100000"/>
                <a:shade val="100000"/>
              </a:schemeClr>
            </a:gs>
            <a:gs pos="100000">
              <a:schemeClr val="accent5">
                <a:hueOff val="-2366803"/>
                <a:satOff val="-13001"/>
                <a:lumOff val="-1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rtl="0">
            <a:lnSpc>
              <a:spcPct val="90000"/>
            </a:lnSpc>
            <a:spcBef>
              <a:spcPct val="0"/>
            </a:spcBef>
            <a:spcAft>
              <a:spcPct val="35000"/>
            </a:spcAft>
            <a:buNone/>
          </a:pPr>
          <a:r>
            <a:rPr lang="en-US" sz="5300" b="0" kern="1200" dirty="0">
              <a:latin typeface="Posterama"/>
              <a:cs typeface="Calibri"/>
            </a:rPr>
            <a:t>Goals</a:t>
          </a:r>
        </a:p>
      </dsp:txBody>
      <dsp:txXfrm>
        <a:off x="4687630" y="1408451"/>
        <a:ext cx="2726903" cy="1045226"/>
      </dsp:txXfrm>
    </dsp:sp>
    <dsp:sp modelId="{096527CA-06DC-445F-B3CE-E49E4D1C826C}">
      <dsp:nvSpPr>
        <dsp:cNvPr id="0" name=""/>
        <dsp:cNvSpPr/>
      </dsp:nvSpPr>
      <dsp:spPr>
        <a:xfrm>
          <a:off x="7914244" y="1931064"/>
          <a:ext cx="3140931" cy="259061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733605"/>
              <a:satOff val="-26003"/>
              <a:lumOff val="-258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rtl="0">
            <a:lnSpc>
              <a:spcPct val="100000"/>
            </a:lnSpc>
            <a:spcBef>
              <a:spcPct val="0"/>
            </a:spcBef>
            <a:spcAft>
              <a:spcPct val="15000"/>
            </a:spcAft>
            <a:buChar char="•"/>
          </a:pPr>
          <a:r>
            <a:rPr lang="en-US" sz="1600" b="0" kern="1200" dirty="0">
              <a:solidFill>
                <a:schemeClr val="tx2"/>
              </a:solidFill>
              <a:latin typeface="Posterama"/>
              <a:cs typeface="Calibri"/>
            </a:rPr>
            <a:t>Demonstrated by our ability to effectively collaborate as a team by producing quality work that exceeds expectations and timely completion of missions</a:t>
          </a:r>
        </a:p>
      </dsp:txBody>
      <dsp:txXfrm>
        <a:off x="7973861" y="1990681"/>
        <a:ext cx="3021697" cy="1916246"/>
      </dsp:txXfrm>
    </dsp:sp>
    <dsp:sp modelId="{91D2DA7C-0CAE-488A-9197-A2B29FFB82FB}">
      <dsp:nvSpPr>
        <dsp:cNvPr id="0" name=""/>
        <dsp:cNvSpPr/>
      </dsp:nvSpPr>
      <dsp:spPr>
        <a:xfrm>
          <a:off x="8612229" y="3966545"/>
          <a:ext cx="2791939" cy="1110262"/>
        </a:xfrm>
        <a:prstGeom prst="roundRect">
          <a:avLst>
            <a:gd name="adj" fmla="val 10000"/>
          </a:avLst>
        </a:prstGeom>
        <a:gradFill rotWithShape="0">
          <a:gsLst>
            <a:gs pos="0">
              <a:schemeClr val="accent5">
                <a:hueOff val="-4733605"/>
                <a:satOff val="-26003"/>
                <a:lumOff val="-25884"/>
                <a:alphaOff val="0"/>
                <a:satMod val="103000"/>
                <a:lumMod val="102000"/>
                <a:tint val="94000"/>
              </a:schemeClr>
            </a:gs>
            <a:gs pos="50000">
              <a:schemeClr val="accent5">
                <a:hueOff val="-4733605"/>
                <a:satOff val="-26003"/>
                <a:lumOff val="-25884"/>
                <a:alphaOff val="0"/>
                <a:satMod val="110000"/>
                <a:lumMod val="100000"/>
                <a:shade val="100000"/>
              </a:schemeClr>
            </a:gs>
            <a:gs pos="100000">
              <a:schemeClr val="accent5">
                <a:hueOff val="-4733605"/>
                <a:satOff val="-26003"/>
                <a:lumOff val="-258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rtl="0">
            <a:lnSpc>
              <a:spcPct val="100000"/>
            </a:lnSpc>
            <a:spcBef>
              <a:spcPct val="0"/>
            </a:spcBef>
            <a:spcAft>
              <a:spcPct val="35000"/>
            </a:spcAft>
            <a:buNone/>
          </a:pPr>
          <a:r>
            <a:rPr lang="en-US" sz="5300" b="0" kern="1200" dirty="0">
              <a:latin typeface="Posterama"/>
              <a:cs typeface="Calibri"/>
            </a:rPr>
            <a:t>Success</a:t>
          </a:r>
        </a:p>
      </dsp:txBody>
      <dsp:txXfrm>
        <a:off x="8644747" y="3999063"/>
        <a:ext cx="2726903" cy="1045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098DF-B670-4214-87E3-99820D92CE8E}">
      <dsp:nvSpPr>
        <dsp:cNvPr id="0" name=""/>
        <dsp:cNvSpPr/>
      </dsp:nvSpPr>
      <dsp:spPr>
        <a:xfrm rot="5400000">
          <a:off x="7416781" y="-3315437"/>
          <a:ext cx="439880" cy="718750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1" indent="-171450" algn="l" defTabSz="711200" rtl="0">
            <a:lnSpc>
              <a:spcPct val="100000"/>
            </a:lnSpc>
            <a:spcBef>
              <a:spcPct val="0"/>
            </a:spcBef>
            <a:spcAft>
              <a:spcPct val="15000"/>
            </a:spcAft>
            <a:buNone/>
          </a:pPr>
          <a:r>
            <a:rPr lang="en-US" sz="1600" b="0" i="0" kern="1200" dirty="0">
              <a:solidFill>
                <a:schemeClr val="tx2"/>
              </a:solidFill>
              <a:latin typeface="Posterama"/>
            </a:rPr>
            <a:t>Doing the right thing even when no one </a:t>
          </a:r>
          <a:r>
            <a:rPr lang="en-US" sz="1600" kern="1200" dirty="0">
              <a:solidFill>
                <a:schemeClr val="tx2"/>
              </a:solidFill>
              <a:latin typeface="Posterama"/>
              <a:ea typeface="Calibri" charset="0"/>
              <a:cs typeface="Posterama"/>
            </a:rPr>
            <a:t>is looking.</a:t>
          </a:r>
          <a:endParaRPr lang="en-US" sz="1600" kern="1200" dirty="0">
            <a:solidFill>
              <a:schemeClr val="tx2"/>
            </a:solidFill>
            <a:latin typeface="Posterama"/>
            <a:ea typeface="Calibri" charset="0"/>
            <a:cs typeface="Calibri"/>
          </a:endParaRPr>
        </a:p>
      </dsp:txBody>
      <dsp:txXfrm rot="-5400000">
        <a:off x="4042971" y="79846"/>
        <a:ext cx="7166029" cy="396934"/>
      </dsp:txXfrm>
    </dsp:sp>
    <dsp:sp modelId="{E736C5D1-FBCB-4C47-9596-7564D590B527}">
      <dsp:nvSpPr>
        <dsp:cNvPr id="0" name=""/>
        <dsp:cNvSpPr/>
      </dsp:nvSpPr>
      <dsp:spPr>
        <a:xfrm>
          <a:off x="0" y="3388"/>
          <a:ext cx="4042970" cy="5498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cs typeface="Calibri"/>
            </a:rPr>
            <a:t>Integrity</a:t>
          </a:r>
          <a:endParaRPr lang="en-US" sz="2300" kern="1200" dirty="0">
            <a:latin typeface="+mj-lt"/>
          </a:endParaRPr>
        </a:p>
      </dsp:txBody>
      <dsp:txXfrm>
        <a:off x="26842" y="30230"/>
        <a:ext cx="3989286" cy="496167"/>
      </dsp:txXfrm>
    </dsp:sp>
    <dsp:sp modelId="{7639EEDD-9DD7-4D00-8230-39186D1F6382}">
      <dsp:nvSpPr>
        <dsp:cNvPr id="0" name=""/>
        <dsp:cNvSpPr/>
      </dsp:nvSpPr>
      <dsp:spPr>
        <a:xfrm rot="5400000">
          <a:off x="7416781" y="-2738093"/>
          <a:ext cx="439880" cy="718750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1" indent="-171450" algn="l" defTabSz="711200" rtl="0">
            <a:lnSpc>
              <a:spcPct val="100000"/>
            </a:lnSpc>
            <a:spcBef>
              <a:spcPct val="0"/>
            </a:spcBef>
            <a:spcAft>
              <a:spcPct val="15000"/>
            </a:spcAft>
            <a:buNone/>
          </a:pPr>
          <a:r>
            <a:rPr lang="en-US" sz="1600" b="0" i="0" kern="1200" dirty="0">
              <a:solidFill>
                <a:schemeClr val="tx2"/>
              </a:solidFill>
              <a:latin typeface="Posterama"/>
            </a:rPr>
            <a:t>Treat</a:t>
          </a:r>
          <a:r>
            <a:rPr lang="en-US" sz="1600" kern="1200" dirty="0">
              <a:solidFill>
                <a:schemeClr val="tx2"/>
              </a:solidFill>
              <a:latin typeface="Posterama"/>
              <a:ea typeface="Calibri" charset="0"/>
              <a:cs typeface="Posterama"/>
            </a:rPr>
            <a:t> each mate as you treat Captain.</a:t>
          </a:r>
          <a:endParaRPr lang="en-US" sz="1600" kern="1200" dirty="0">
            <a:solidFill>
              <a:schemeClr val="tx2"/>
            </a:solidFill>
            <a:latin typeface="Calibri"/>
            <a:ea typeface="Calibri" charset="0"/>
            <a:cs typeface="Calibri"/>
          </a:endParaRPr>
        </a:p>
      </dsp:txBody>
      <dsp:txXfrm rot="-5400000">
        <a:off x="4042971" y="657190"/>
        <a:ext cx="7166029" cy="396934"/>
      </dsp:txXfrm>
    </dsp:sp>
    <dsp:sp modelId="{4EB4939F-83B5-4982-9C22-32D2FB28B057}">
      <dsp:nvSpPr>
        <dsp:cNvPr id="0" name=""/>
        <dsp:cNvSpPr/>
      </dsp:nvSpPr>
      <dsp:spPr>
        <a:xfrm>
          <a:off x="0" y="580731"/>
          <a:ext cx="4042970" cy="5498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ea typeface="Calibri" charset="0"/>
              <a:cs typeface="Calibri"/>
            </a:rPr>
            <a:t>Respect</a:t>
          </a:r>
        </a:p>
      </dsp:txBody>
      <dsp:txXfrm>
        <a:off x="26842" y="607573"/>
        <a:ext cx="3989286" cy="496167"/>
      </dsp:txXfrm>
    </dsp:sp>
    <dsp:sp modelId="{C8444BB5-594A-4D46-A513-FF73E404C22B}">
      <dsp:nvSpPr>
        <dsp:cNvPr id="0" name=""/>
        <dsp:cNvSpPr/>
      </dsp:nvSpPr>
      <dsp:spPr>
        <a:xfrm rot="5400000">
          <a:off x="7416781" y="-2160750"/>
          <a:ext cx="439880" cy="718750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1" indent="-171450" algn="l" defTabSz="711200" rtl="0">
            <a:lnSpc>
              <a:spcPct val="100000"/>
            </a:lnSpc>
            <a:spcBef>
              <a:spcPct val="0"/>
            </a:spcBef>
            <a:spcAft>
              <a:spcPct val="15000"/>
            </a:spcAft>
            <a:buNone/>
          </a:pPr>
          <a:r>
            <a:rPr lang="en-US" sz="1600" b="0" i="0" kern="1200" dirty="0">
              <a:solidFill>
                <a:schemeClr val="tx2"/>
              </a:solidFill>
              <a:latin typeface="Posterama"/>
            </a:rPr>
            <a:t>Detail</a:t>
          </a:r>
          <a:r>
            <a:rPr lang="en-US" sz="1600" kern="1200" dirty="0">
              <a:solidFill>
                <a:schemeClr val="tx2"/>
              </a:solidFill>
              <a:latin typeface="Posterama"/>
              <a:ea typeface="Calibri" charset="0"/>
              <a:cs typeface="Posterama"/>
            </a:rPr>
            <a:t> oriented. Hard working. Purposeful.</a:t>
          </a:r>
        </a:p>
      </dsp:txBody>
      <dsp:txXfrm rot="-5400000">
        <a:off x="4042971" y="1234533"/>
        <a:ext cx="7166029" cy="396934"/>
      </dsp:txXfrm>
    </dsp:sp>
    <dsp:sp modelId="{26682DB0-0023-49E4-B47C-0FB9EBA50E5F}">
      <dsp:nvSpPr>
        <dsp:cNvPr id="0" name=""/>
        <dsp:cNvSpPr/>
      </dsp:nvSpPr>
      <dsp:spPr>
        <a:xfrm>
          <a:off x="0" y="1158075"/>
          <a:ext cx="4042970" cy="5498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ea typeface="Calibri" charset="0"/>
              <a:cs typeface="Calibri"/>
            </a:rPr>
            <a:t>Diligence</a:t>
          </a:r>
        </a:p>
      </dsp:txBody>
      <dsp:txXfrm>
        <a:off x="26842" y="1184917"/>
        <a:ext cx="3989286" cy="496167"/>
      </dsp:txXfrm>
    </dsp:sp>
    <dsp:sp modelId="{807A5623-BD69-45DD-9C66-EE318065AD8C}">
      <dsp:nvSpPr>
        <dsp:cNvPr id="0" name=""/>
        <dsp:cNvSpPr/>
      </dsp:nvSpPr>
      <dsp:spPr>
        <a:xfrm rot="5400000">
          <a:off x="7416781" y="-1583406"/>
          <a:ext cx="439880" cy="7187502"/>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1" indent="-171450" algn="l" defTabSz="711200" rtl="0">
            <a:lnSpc>
              <a:spcPct val="100000"/>
            </a:lnSpc>
            <a:spcBef>
              <a:spcPct val="0"/>
            </a:spcBef>
            <a:spcAft>
              <a:spcPct val="15000"/>
            </a:spcAft>
            <a:buNone/>
          </a:pPr>
          <a:r>
            <a:rPr lang="en-US" sz="1600" b="0" i="0" kern="1200" dirty="0">
              <a:solidFill>
                <a:schemeClr val="tx2"/>
              </a:solidFill>
              <a:latin typeface="Posterama"/>
            </a:rPr>
            <a:t>Refusal to</a:t>
          </a:r>
          <a:r>
            <a:rPr lang="en-US" sz="1600" kern="1200" dirty="0">
              <a:solidFill>
                <a:schemeClr val="tx2"/>
              </a:solidFill>
              <a:latin typeface="Posterama"/>
              <a:ea typeface="Calibri" charset="0"/>
              <a:cs typeface="Posterama"/>
            </a:rPr>
            <a:t> lie, cheat or steal.</a:t>
          </a:r>
          <a:endParaRPr lang="en-US" sz="1600" kern="1200" dirty="0">
            <a:solidFill>
              <a:schemeClr val="tx2"/>
            </a:solidFill>
            <a:latin typeface="Calibri"/>
            <a:ea typeface="Calibri" charset="0"/>
            <a:cs typeface="Calibri" charset="0"/>
          </a:endParaRPr>
        </a:p>
      </dsp:txBody>
      <dsp:txXfrm rot="-5400000">
        <a:off x="4042971" y="1811877"/>
        <a:ext cx="7166029" cy="396934"/>
      </dsp:txXfrm>
    </dsp:sp>
    <dsp:sp modelId="{25BC46C2-BB20-4CA3-981B-16A850711CCB}">
      <dsp:nvSpPr>
        <dsp:cNvPr id="0" name=""/>
        <dsp:cNvSpPr/>
      </dsp:nvSpPr>
      <dsp:spPr>
        <a:xfrm>
          <a:off x="0" y="1735419"/>
          <a:ext cx="4042970" cy="5498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ea typeface="Calibri" charset="0"/>
              <a:cs typeface="Calibri"/>
            </a:rPr>
            <a:t>Honesty</a:t>
          </a:r>
        </a:p>
      </dsp:txBody>
      <dsp:txXfrm>
        <a:off x="26842" y="1762261"/>
        <a:ext cx="3989286" cy="496167"/>
      </dsp:txXfrm>
    </dsp:sp>
    <dsp:sp modelId="{95017971-B1DF-4602-A0EE-132E2E125764}">
      <dsp:nvSpPr>
        <dsp:cNvPr id="0" name=""/>
        <dsp:cNvSpPr/>
      </dsp:nvSpPr>
      <dsp:spPr>
        <a:xfrm rot="5400000">
          <a:off x="7416781" y="-1006063"/>
          <a:ext cx="439880" cy="7187502"/>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1" indent="-171450" algn="l" defTabSz="711200" rtl="0">
            <a:lnSpc>
              <a:spcPct val="100000"/>
            </a:lnSpc>
            <a:spcBef>
              <a:spcPct val="0"/>
            </a:spcBef>
            <a:spcAft>
              <a:spcPct val="15000"/>
            </a:spcAft>
            <a:buNone/>
          </a:pPr>
          <a:r>
            <a:rPr lang="en-US" sz="1600" b="0" i="0" kern="1200" dirty="0">
              <a:solidFill>
                <a:schemeClr val="tx2"/>
              </a:solidFill>
              <a:latin typeface="Posterama"/>
            </a:rPr>
            <a:t>Exchanging ideas, thoughts, opinions, knowledge</a:t>
          </a:r>
          <a:r>
            <a:rPr lang="en-US" sz="1600" b="0" i="0" kern="1200" dirty="0">
              <a:solidFill>
                <a:schemeClr val="tx2"/>
              </a:solidFill>
            </a:rPr>
            <a:t>, </a:t>
          </a:r>
          <a:r>
            <a:rPr lang="en-US" sz="1600" b="0" i="0" kern="1200" dirty="0">
              <a:solidFill>
                <a:schemeClr val="tx2"/>
              </a:solidFill>
              <a:latin typeface="Posterama"/>
            </a:rPr>
            <a:t>and data so the</a:t>
          </a:r>
          <a:r>
            <a:rPr lang="en-US" sz="1600" b="0" i="0" kern="1200" dirty="0">
              <a:solidFill>
                <a:schemeClr val="tx2"/>
              </a:solidFill>
            </a:rPr>
            <a:t> </a:t>
          </a:r>
          <a:r>
            <a:rPr lang="en-US" sz="1600" b="0" i="0" kern="1200" dirty="0">
              <a:solidFill>
                <a:schemeClr val="tx2"/>
              </a:solidFill>
              <a:latin typeface="Posterama"/>
            </a:rPr>
            <a:t>message is received and understood with clarity and purpose</a:t>
          </a:r>
          <a:r>
            <a:rPr lang="en-US" sz="1600" kern="1200" dirty="0">
              <a:solidFill>
                <a:schemeClr val="tx2"/>
              </a:solidFill>
              <a:latin typeface="Posterama"/>
              <a:ea typeface="Calibri" charset="0"/>
              <a:cs typeface="Posterama"/>
            </a:rPr>
            <a:t>.</a:t>
          </a:r>
          <a:endParaRPr lang="en-US" sz="1600" kern="1200" dirty="0">
            <a:solidFill>
              <a:schemeClr val="tx2"/>
            </a:solidFill>
            <a:latin typeface="Calibri"/>
            <a:ea typeface="Calibri" charset="0"/>
            <a:cs typeface="Calibri"/>
          </a:endParaRPr>
        </a:p>
      </dsp:txBody>
      <dsp:txXfrm rot="-5400000">
        <a:off x="4042971" y="2389220"/>
        <a:ext cx="7166029" cy="396934"/>
      </dsp:txXfrm>
    </dsp:sp>
    <dsp:sp modelId="{064F3DC4-768D-4BF2-868F-F053E2153F1E}">
      <dsp:nvSpPr>
        <dsp:cNvPr id="0" name=""/>
        <dsp:cNvSpPr/>
      </dsp:nvSpPr>
      <dsp:spPr>
        <a:xfrm>
          <a:off x="0" y="2312762"/>
          <a:ext cx="4042970" cy="54985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mj-lt"/>
              <a:ea typeface="Calibri" charset="0"/>
              <a:cs typeface="Calibri"/>
            </a:rPr>
            <a:t>Effective Communication</a:t>
          </a:r>
        </a:p>
      </dsp:txBody>
      <dsp:txXfrm>
        <a:off x="26842" y="2339604"/>
        <a:ext cx="3989286" cy="496167"/>
      </dsp:txXfrm>
    </dsp:sp>
    <dsp:sp modelId="{4D7FC961-5D71-4DB9-8BFD-B8D651F58C09}">
      <dsp:nvSpPr>
        <dsp:cNvPr id="0" name=""/>
        <dsp:cNvSpPr/>
      </dsp:nvSpPr>
      <dsp:spPr>
        <a:xfrm rot="5400000">
          <a:off x="7416781" y="-428719"/>
          <a:ext cx="439880" cy="718750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114300" algn="l" defTabSz="666750" rtl="0">
            <a:lnSpc>
              <a:spcPct val="100000"/>
            </a:lnSpc>
            <a:spcBef>
              <a:spcPct val="0"/>
            </a:spcBef>
            <a:spcAft>
              <a:spcPct val="15000"/>
            </a:spcAft>
            <a:buChar char="•"/>
          </a:pPr>
          <a:r>
            <a:rPr lang="en-US" sz="1500" kern="1200" dirty="0">
              <a:solidFill>
                <a:schemeClr val="tx2"/>
              </a:solidFill>
              <a:latin typeface="Posterama"/>
              <a:cs typeface="Posterama"/>
            </a:rPr>
            <a:t>Be a team player, ready and able to support the crew.</a:t>
          </a:r>
        </a:p>
      </dsp:txBody>
      <dsp:txXfrm rot="-5400000">
        <a:off x="4042971" y="2966564"/>
        <a:ext cx="7166029" cy="396934"/>
      </dsp:txXfrm>
    </dsp:sp>
    <dsp:sp modelId="{834BF1CE-C9B2-4AE9-9EAD-0587F099A31E}">
      <dsp:nvSpPr>
        <dsp:cNvPr id="0" name=""/>
        <dsp:cNvSpPr/>
      </dsp:nvSpPr>
      <dsp:spPr>
        <a:xfrm>
          <a:off x="0" y="2890106"/>
          <a:ext cx="4042970" cy="5498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Posterama"/>
              <a:cs typeface="Posterama"/>
            </a:rPr>
            <a:t>Participation</a:t>
          </a:r>
        </a:p>
      </dsp:txBody>
      <dsp:txXfrm>
        <a:off x="26842" y="2916948"/>
        <a:ext cx="3989286" cy="496167"/>
      </dsp:txXfrm>
    </dsp:sp>
    <dsp:sp modelId="{6A6B6F32-29D9-49FA-A22B-57A371628612}">
      <dsp:nvSpPr>
        <dsp:cNvPr id="0" name=""/>
        <dsp:cNvSpPr/>
      </dsp:nvSpPr>
      <dsp:spPr>
        <a:xfrm rot="5400000">
          <a:off x="7416781" y="148624"/>
          <a:ext cx="439880" cy="718750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114300" algn="l" defTabSz="666750" rtl="0">
            <a:lnSpc>
              <a:spcPct val="100000"/>
            </a:lnSpc>
            <a:spcBef>
              <a:spcPct val="0"/>
            </a:spcBef>
            <a:spcAft>
              <a:spcPct val="15000"/>
            </a:spcAft>
            <a:buChar char="•"/>
          </a:pPr>
          <a:r>
            <a:rPr lang="en-US" sz="1500" kern="1200" dirty="0">
              <a:solidFill>
                <a:schemeClr val="tx2"/>
              </a:solidFill>
              <a:latin typeface="Posterama"/>
              <a:cs typeface="Posterama"/>
            </a:rPr>
            <a:t>Doing what we say we are going to do, when we say we are going to do it.</a:t>
          </a:r>
        </a:p>
      </dsp:txBody>
      <dsp:txXfrm rot="-5400000">
        <a:off x="4042971" y="3543908"/>
        <a:ext cx="7166029" cy="396934"/>
      </dsp:txXfrm>
    </dsp:sp>
    <dsp:sp modelId="{FCD82250-423C-412E-9171-6F5663161E10}">
      <dsp:nvSpPr>
        <dsp:cNvPr id="0" name=""/>
        <dsp:cNvSpPr/>
      </dsp:nvSpPr>
      <dsp:spPr>
        <a:xfrm>
          <a:off x="0" y="3467449"/>
          <a:ext cx="4042970" cy="5498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Posterama"/>
              <a:cs typeface="Posterama"/>
            </a:rPr>
            <a:t>Dependability</a:t>
          </a:r>
        </a:p>
      </dsp:txBody>
      <dsp:txXfrm>
        <a:off x="26842" y="3494291"/>
        <a:ext cx="3989286" cy="496167"/>
      </dsp:txXfrm>
    </dsp:sp>
    <dsp:sp modelId="{EC55CBB3-8A38-4F79-90B5-0FE5100CB95C}">
      <dsp:nvSpPr>
        <dsp:cNvPr id="0" name=""/>
        <dsp:cNvSpPr/>
      </dsp:nvSpPr>
      <dsp:spPr>
        <a:xfrm rot="5400000">
          <a:off x="7416781" y="725967"/>
          <a:ext cx="439880" cy="718750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114300" algn="l" defTabSz="666750" rtl="0">
            <a:lnSpc>
              <a:spcPct val="100000"/>
            </a:lnSpc>
            <a:spcBef>
              <a:spcPct val="0"/>
            </a:spcBef>
            <a:spcAft>
              <a:spcPct val="15000"/>
            </a:spcAft>
            <a:buChar char="•"/>
          </a:pPr>
          <a:r>
            <a:rPr lang="en-US" sz="1500" kern="1200" dirty="0">
              <a:solidFill>
                <a:schemeClr val="tx2"/>
              </a:solidFill>
              <a:latin typeface="Posterama"/>
              <a:cs typeface="Posterama"/>
            </a:rPr>
            <a:t>Work jointly toward the same end.</a:t>
          </a:r>
        </a:p>
      </dsp:txBody>
      <dsp:txXfrm rot="-5400000">
        <a:off x="4042971" y="4121251"/>
        <a:ext cx="7166029" cy="396934"/>
      </dsp:txXfrm>
    </dsp:sp>
    <dsp:sp modelId="{70327B9B-F687-4940-8B4E-B20AED9DE202}">
      <dsp:nvSpPr>
        <dsp:cNvPr id="0" name=""/>
        <dsp:cNvSpPr/>
      </dsp:nvSpPr>
      <dsp:spPr>
        <a:xfrm>
          <a:off x="0" y="4044793"/>
          <a:ext cx="4042970" cy="5498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Posterama"/>
              <a:cs typeface="Posterama"/>
            </a:rPr>
            <a:t>Cooperation</a:t>
          </a:r>
        </a:p>
      </dsp:txBody>
      <dsp:txXfrm>
        <a:off x="26842" y="4071635"/>
        <a:ext cx="3989286" cy="496167"/>
      </dsp:txXfrm>
    </dsp:sp>
    <dsp:sp modelId="{F05130C1-2095-4E1A-BB35-5B57B13F11AE}">
      <dsp:nvSpPr>
        <dsp:cNvPr id="0" name=""/>
        <dsp:cNvSpPr/>
      </dsp:nvSpPr>
      <dsp:spPr>
        <a:xfrm rot="5400000">
          <a:off x="7416781" y="1303311"/>
          <a:ext cx="439880" cy="7187502"/>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114300" algn="l" defTabSz="666750" rtl="0">
            <a:lnSpc>
              <a:spcPct val="100000"/>
            </a:lnSpc>
            <a:spcBef>
              <a:spcPct val="0"/>
            </a:spcBef>
            <a:spcAft>
              <a:spcPct val="15000"/>
            </a:spcAft>
            <a:buChar char="•"/>
          </a:pPr>
          <a:r>
            <a:rPr lang="en-US" sz="1500" kern="1200" dirty="0">
              <a:solidFill>
                <a:schemeClr val="tx2"/>
              </a:solidFill>
              <a:latin typeface="Posterama"/>
              <a:cs typeface="Posterama"/>
            </a:rPr>
            <a:t>Being flexible and able to meet in the middle to resolve conflict.</a:t>
          </a:r>
        </a:p>
      </dsp:txBody>
      <dsp:txXfrm rot="-5400000">
        <a:off x="4042971" y="4698595"/>
        <a:ext cx="7166029" cy="396934"/>
      </dsp:txXfrm>
    </dsp:sp>
    <dsp:sp modelId="{A16FC6AA-09FF-412F-8C79-DB16FA203719}">
      <dsp:nvSpPr>
        <dsp:cNvPr id="0" name=""/>
        <dsp:cNvSpPr/>
      </dsp:nvSpPr>
      <dsp:spPr>
        <a:xfrm>
          <a:off x="0" y="4622137"/>
          <a:ext cx="4042970" cy="5498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100000"/>
            </a:lnSpc>
            <a:spcBef>
              <a:spcPct val="0"/>
            </a:spcBef>
            <a:spcAft>
              <a:spcPct val="35000"/>
            </a:spcAft>
            <a:buNone/>
          </a:pPr>
          <a:r>
            <a:rPr lang="en-US" sz="2300" kern="1200" dirty="0">
              <a:latin typeface="Posterama"/>
              <a:cs typeface="Posterama"/>
            </a:rPr>
            <a:t>Compromise</a:t>
          </a:r>
        </a:p>
      </dsp:txBody>
      <dsp:txXfrm>
        <a:off x="26842" y="4648979"/>
        <a:ext cx="3989286" cy="496167"/>
      </dsp:txXfrm>
    </dsp:sp>
    <dsp:sp modelId="{3C005E99-6D8F-4555-9B76-4FAA9A26BF0A}">
      <dsp:nvSpPr>
        <dsp:cNvPr id="0" name=""/>
        <dsp:cNvSpPr/>
      </dsp:nvSpPr>
      <dsp:spPr>
        <a:xfrm rot="5400000">
          <a:off x="7416781" y="1880654"/>
          <a:ext cx="439880" cy="7187502"/>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0" lvl="1" indent="-114300" algn="l" defTabSz="666750" rtl="0">
            <a:lnSpc>
              <a:spcPct val="100000"/>
            </a:lnSpc>
            <a:spcBef>
              <a:spcPct val="0"/>
            </a:spcBef>
            <a:spcAft>
              <a:spcPct val="15000"/>
            </a:spcAft>
            <a:buChar char="•"/>
          </a:pPr>
          <a:r>
            <a:rPr lang="en-US" sz="1500" kern="1200" dirty="0">
              <a:solidFill>
                <a:schemeClr val="tx2"/>
              </a:solidFill>
              <a:latin typeface="Posterama"/>
              <a:cs typeface="Posterama"/>
            </a:rPr>
            <a:t>Achieving maximum Productivity with minimum wasted effort or expense.</a:t>
          </a:r>
        </a:p>
      </dsp:txBody>
      <dsp:txXfrm rot="-5400000">
        <a:off x="4042971" y="5275938"/>
        <a:ext cx="7166029" cy="396934"/>
      </dsp:txXfrm>
    </dsp:sp>
    <dsp:sp modelId="{B59B315E-19A5-474E-807D-69971D8FC94F}">
      <dsp:nvSpPr>
        <dsp:cNvPr id="0" name=""/>
        <dsp:cNvSpPr/>
      </dsp:nvSpPr>
      <dsp:spPr>
        <a:xfrm>
          <a:off x="0" y="5199480"/>
          <a:ext cx="4042970" cy="54985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100000"/>
            </a:lnSpc>
            <a:spcBef>
              <a:spcPct val="0"/>
            </a:spcBef>
            <a:spcAft>
              <a:spcPct val="35000"/>
            </a:spcAft>
            <a:buNone/>
          </a:pPr>
          <a:r>
            <a:rPr lang="en-US" sz="2300" kern="1200" dirty="0">
              <a:latin typeface="Posterama"/>
              <a:cs typeface="Posterama"/>
            </a:rPr>
            <a:t>Efficiency</a:t>
          </a:r>
        </a:p>
      </dsp:txBody>
      <dsp:txXfrm>
        <a:off x="26842" y="5226322"/>
        <a:ext cx="3989286" cy="496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1A6DF-0273-4C9F-A1CF-A320F9DB6FD1}">
      <dsp:nvSpPr>
        <dsp:cNvPr id="0" name=""/>
        <dsp:cNvSpPr/>
      </dsp:nvSpPr>
      <dsp:spPr>
        <a:xfrm>
          <a:off x="10344" y="1069974"/>
          <a:ext cx="2956747" cy="88702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649" tIns="233649" rIns="233649" bIns="233649"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mj-lt"/>
              <a:cs typeface="Calibri"/>
            </a:rPr>
            <a:t>Mission I</a:t>
          </a:r>
          <a:endParaRPr lang="en-US" sz="2400" b="1" kern="1200" dirty="0">
            <a:latin typeface="+mj-lt"/>
          </a:endParaRPr>
        </a:p>
      </dsp:txBody>
      <dsp:txXfrm>
        <a:off x="10344" y="1069974"/>
        <a:ext cx="2956747" cy="887024"/>
      </dsp:txXfrm>
    </dsp:sp>
    <dsp:sp modelId="{910C52EF-D1F5-4581-A150-24B263AF9343}">
      <dsp:nvSpPr>
        <dsp:cNvPr id="0" name=""/>
        <dsp:cNvSpPr/>
      </dsp:nvSpPr>
      <dsp:spPr>
        <a:xfrm>
          <a:off x="10344" y="1956998"/>
          <a:ext cx="2956747" cy="23229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061" tIns="292061" rIns="292061" bIns="292061" numCol="1" spcCol="1270" anchor="t" anchorCtr="0">
          <a:noAutofit/>
        </a:bodyPr>
        <a:lstStyle/>
        <a:p>
          <a:pPr marL="0" lvl="0" indent="0" algn="l" defTabSz="800100" rtl="0">
            <a:lnSpc>
              <a:spcPct val="100000"/>
            </a:lnSpc>
            <a:spcBef>
              <a:spcPct val="0"/>
            </a:spcBef>
            <a:spcAft>
              <a:spcPct val="35000"/>
            </a:spcAft>
            <a:buNone/>
          </a:pPr>
          <a:r>
            <a:rPr lang="en-US" sz="1800" kern="1200" dirty="0">
              <a:solidFill>
                <a:schemeClr val="tx1"/>
              </a:solidFill>
              <a:latin typeface="Posterama"/>
              <a:cs typeface="Segoe UI"/>
            </a:rPr>
            <a:t>Captain: Sophia</a:t>
          </a:r>
        </a:p>
        <a:p>
          <a:pPr marL="0" lvl="0" indent="0" algn="l" defTabSz="800100">
            <a:lnSpc>
              <a:spcPct val="100000"/>
            </a:lnSpc>
            <a:spcBef>
              <a:spcPct val="0"/>
            </a:spcBef>
            <a:spcAft>
              <a:spcPct val="35000"/>
            </a:spcAft>
            <a:buNone/>
          </a:pPr>
          <a:r>
            <a:rPr lang="en-US" sz="1800" kern="1200" dirty="0">
              <a:solidFill>
                <a:schemeClr val="tx1"/>
              </a:solidFill>
              <a:latin typeface="Posterama"/>
              <a:cs typeface="Segoe UI"/>
            </a:rPr>
            <a:t>Recorder: Brandy</a:t>
          </a:r>
        </a:p>
        <a:p>
          <a:pPr marL="0" lvl="0" indent="0" algn="l" defTabSz="800100">
            <a:lnSpc>
              <a:spcPct val="100000"/>
            </a:lnSpc>
            <a:spcBef>
              <a:spcPct val="0"/>
            </a:spcBef>
            <a:spcAft>
              <a:spcPct val="35000"/>
            </a:spcAft>
            <a:buNone/>
          </a:pPr>
          <a:r>
            <a:rPr lang="en-US" sz="1800" kern="1200" dirty="0">
              <a:solidFill>
                <a:schemeClr val="tx1"/>
              </a:solidFill>
              <a:latin typeface="Posterama"/>
              <a:cs typeface="Segoe UI"/>
            </a:rPr>
            <a:t>Timekeeper: Elyssa</a:t>
          </a:r>
        </a:p>
        <a:p>
          <a:pPr marL="0" lvl="0" indent="0" algn="l" defTabSz="800100">
            <a:lnSpc>
              <a:spcPct val="100000"/>
            </a:lnSpc>
            <a:spcBef>
              <a:spcPct val="0"/>
            </a:spcBef>
            <a:spcAft>
              <a:spcPct val="35000"/>
            </a:spcAft>
            <a:buNone/>
          </a:pPr>
          <a:r>
            <a:rPr lang="en-US" sz="1800" kern="1200" dirty="0">
              <a:solidFill>
                <a:schemeClr val="tx1"/>
              </a:solidFill>
              <a:latin typeface="Posterama"/>
              <a:cs typeface="Segoe UI"/>
            </a:rPr>
            <a:t>Crew: Cameron</a:t>
          </a:r>
        </a:p>
      </dsp:txBody>
      <dsp:txXfrm>
        <a:off x="10344" y="1956998"/>
        <a:ext cx="2956747" cy="2322900"/>
      </dsp:txXfrm>
    </dsp:sp>
    <dsp:sp modelId="{1F484571-9C36-4EBC-94E8-740ECF59A9E8}">
      <dsp:nvSpPr>
        <dsp:cNvPr id="0" name=""/>
        <dsp:cNvSpPr/>
      </dsp:nvSpPr>
      <dsp:spPr>
        <a:xfrm>
          <a:off x="3074985" y="1069974"/>
          <a:ext cx="2956747" cy="88702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649" tIns="233649" rIns="233649" bIns="233649"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Mission </a:t>
          </a:r>
          <a:r>
            <a:rPr lang="en-US" sz="2400" b="1" kern="1200" dirty="0">
              <a:solidFill>
                <a:schemeClr val="bg1"/>
              </a:solidFill>
              <a:latin typeface="Posterama"/>
            </a:rPr>
            <a:t>II</a:t>
          </a:r>
          <a:endParaRPr lang="en-US" sz="2400" b="1" kern="1200" dirty="0">
            <a:solidFill>
              <a:schemeClr val="bg1"/>
            </a:solidFill>
          </a:endParaRPr>
        </a:p>
      </dsp:txBody>
      <dsp:txXfrm>
        <a:off x="3074985" y="1069974"/>
        <a:ext cx="2956747" cy="887024"/>
      </dsp:txXfrm>
    </dsp:sp>
    <dsp:sp modelId="{8382FB71-379A-4A42-BEC2-AAF439B565D5}">
      <dsp:nvSpPr>
        <dsp:cNvPr id="0" name=""/>
        <dsp:cNvSpPr/>
      </dsp:nvSpPr>
      <dsp:spPr>
        <a:xfrm>
          <a:off x="3074985" y="1956998"/>
          <a:ext cx="2956747" cy="23229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061" tIns="292061" rIns="292061" bIns="292061" numCol="1" spcCol="1270" anchor="t" anchorCtr="0">
          <a:noAutofit/>
        </a:bodyPr>
        <a:lstStyle/>
        <a:p>
          <a:pPr marL="0" lvl="0" indent="0" algn="l" defTabSz="800100" rtl="0">
            <a:lnSpc>
              <a:spcPct val="100000"/>
            </a:lnSpc>
            <a:spcBef>
              <a:spcPct val="0"/>
            </a:spcBef>
            <a:spcAft>
              <a:spcPct val="35000"/>
            </a:spcAft>
            <a:buNone/>
          </a:pPr>
          <a:r>
            <a:rPr lang="en-US" sz="1800" b="0" i="0" kern="1200" dirty="0">
              <a:solidFill>
                <a:schemeClr val="tx1"/>
              </a:solidFill>
              <a:latin typeface="Posterama"/>
            </a:rPr>
            <a:t>Captain: Brandy</a:t>
          </a:r>
        </a:p>
        <a:p>
          <a:pPr marL="0" lvl="0" indent="0" algn="l" defTabSz="800100">
            <a:lnSpc>
              <a:spcPct val="100000"/>
            </a:lnSpc>
            <a:spcBef>
              <a:spcPct val="0"/>
            </a:spcBef>
            <a:spcAft>
              <a:spcPct val="35000"/>
            </a:spcAft>
            <a:buNone/>
          </a:pPr>
          <a:r>
            <a:rPr lang="en-US" sz="1800" b="0" i="0" kern="1200" dirty="0">
              <a:solidFill>
                <a:schemeClr val="tx1"/>
              </a:solidFill>
              <a:latin typeface="Posterama"/>
            </a:rPr>
            <a:t>Recorder: Sophia</a:t>
          </a:r>
        </a:p>
        <a:p>
          <a:pPr marL="0" lvl="0" indent="0" algn="l" defTabSz="800100">
            <a:lnSpc>
              <a:spcPct val="100000"/>
            </a:lnSpc>
            <a:spcBef>
              <a:spcPct val="0"/>
            </a:spcBef>
            <a:spcAft>
              <a:spcPct val="35000"/>
            </a:spcAft>
            <a:buNone/>
          </a:pPr>
          <a:r>
            <a:rPr lang="en-US" sz="1800" b="0" i="0" kern="1200" dirty="0">
              <a:solidFill>
                <a:schemeClr val="tx1"/>
              </a:solidFill>
              <a:latin typeface="Posterama"/>
            </a:rPr>
            <a:t>Timekeeper: Cameron</a:t>
          </a:r>
        </a:p>
        <a:p>
          <a:pPr marL="0" lvl="0" indent="0" algn="l" defTabSz="800100">
            <a:lnSpc>
              <a:spcPct val="100000"/>
            </a:lnSpc>
            <a:spcBef>
              <a:spcPct val="0"/>
            </a:spcBef>
            <a:spcAft>
              <a:spcPct val="35000"/>
            </a:spcAft>
            <a:buNone/>
          </a:pPr>
          <a:r>
            <a:rPr lang="en-US" sz="1800" b="0" i="0" kern="1200" dirty="0">
              <a:solidFill>
                <a:schemeClr val="tx1"/>
              </a:solidFill>
              <a:latin typeface="Posterama"/>
            </a:rPr>
            <a:t>Crew: Elyssa</a:t>
          </a:r>
        </a:p>
      </dsp:txBody>
      <dsp:txXfrm>
        <a:off x="3074985" y="1956998"/>
        <a:ext cx="2956747" cy="2322900"/>
      </dsp:txXfrm>
    </dsp:sp>
    <dsp:sp modelId="{6B33ABE5-CEF1-4B39-82C3-F1FC644C0A8F}">
      <dsp:nvSpPr>
        <dsp:cNvPr id="0" name=""/>
        <dsp:cNvSpPr/>
      </dsp:nvSpPr>
      <dsp:spPr>
        <a:xfrm>
          <a:off x="6139627" y="1069974"/>
          <a:ext cx="2956747" cy="88702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649" tIns="233649" rIns="233649" bIns="233649"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Mission </a:t>
          </a:r>
          <a:r>
            <a:rPr lang="en-US" sz="2400" b="1" kern="1200" dirty="0">
              <a:solidFill>
                <a:schemeClr val="bg1"/>
              </a:solidFill>
              <a:latin typeface="Posterama"/>
            </a:rPr>
            <a:t>III</a:t>
          </a:r>
          <a:endParaRPr lang="en-US" sz="2400" b="1" kern="1200" dirty="0">
            <a:solidFill>
              <a:schemeClr val="bg1"/>
            </a:solidFill>
          </a:endParaRPr>
        </a:p>
      </dsp:txBody>
      <dsp:txXfrm>
        <a:off x="6139627" y="1069974"/>
        <a:ext cx="2956747" cy="887024"/>
      </dsp:txXfrm>
    </dsp:sp>
    <dsp:sp modelId="{D49AD3F7-B2B6-4709-A43B-C22DEB981B39}">
      <dsp:nvSpPr>
        <dsp:cNvPr id="0" name=""/>
        <dsp:cNvSpPr/>
      </dsp:nvSpPr>
      <dsp:spPr>
        <a:xfrm>
          <a:off x="6139627" y="1956998"/>
          <a:ext cx="2956747" cy="23229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061" tIns="292061" rIns="292061" bIns="292061" numCol="1" spcCol="1270" anchor="t" anchorCtr="0">
          <a:noAutofit/>
        </a:bodyPr>
        <a:lstStyle/>
        <a:p>
          <a:pPr marL="0" lvl="0" indent="0" algn="l" defTabSz="800100">
            <a:lnSpc>
              <a:spcPct val="100000"/>
            </a:lnSpc>
            <a:spcBef>
              <a:spcPct val="0"/>
            </a:spcBef>
            <a:spcAft>
              <a:spcPct val="35000"/>
            </a:spcAft>
            <a:buNone/>
          </a:pPr>
          <a:r>
            <a:rPr lang="en-US" sz="1800" b="0" i="0" kern="1200" dirty="0">
              <a:solidFill>
                <a:schemeClr val="tx1"/>
              </a:solidFill>
              <a:latin typeface="Posterama"/>
              <a:cs typeface="Segoe UI"/>
            </a:rPr>
            <a:t>Captain: Elyssa</a:t>
          </a:r>
        </a:p>
        <a:p>
          <a:pPr marL="0" lvl="0" indent="0" algn="l" defTabSz="800100">
            <a:lnSpc>
              <a:spcPct val="100000"/>
            </a:lnSpc>
            <a:spcBef>
              <a:spcPct val="0"/>
            </a:spcBef>
            <a:spcAft>
              <a:spcPct val="35000"/>
            </a:spcAft>
            <a:buNone/>
          </a:pPr>
          <a:r>
            <a:rPr lang="en-US" sz="1800" b="0" i="0" kern="1200" dirty="0">
              <a:solidFill>
                <a:schemeClr val="tx1"/>
              </a:solidFill>
              <a:latin typeface="Posterama"/>
              <a:cs typeface="Segoe UI"/>
            </a:rPr>
            <a:t>Recorder: Cameron</a:t>
          </a:r>
        </a:p>
        <a:p>
          <a:pPr marL="0" lvl="0" indent="0" algn="l" defTabSz="800100">
            <a:lnSpc>
              <a:spcPct val="100000"/>
            </a:lnSpc>
            <a:spcBef>
              <a:spcPct val="0"/>
            </a:spcBef>
            <a:spcAft>
              <a:spcPct val="35000"/>
            </a:spcAft>
            <a:buNone/>
          </a:pPr>
          <a:r>
            <a:rPr lang="en-US" sz="1800" b="0" i="0" kern="1200" dirty="0">
              <a:solidFill>
                <a:schemeClr val="tx1"/>
              </a:solidFill>
              <a:latin typeface="Posterama"/>
              <a:cs typeface="Segoe UI"/>
            </a:rPr>
            <a:t>Timekeeper: Sophia</a:t>
          </a:r>
        </a:p>
        <a:p>
          <a:pPr marL="0" lvl="0" indent="0" algn="l" defTabSz="800100">
            <a:lnSpc>
              <a:spcPct val="100000"/>
            </a:lnSpc>
            <a:spcBef>
              <a:spcPct val="0"/>
            </a:spcBef>
            <a:spcAft>
              <a:spcPct val="35000"/>
            </a:spcAft>
            <a:buNone/>
          </a:pPr>
          <a:r>
            <a:rPr lang="en-US" sz="1800" b="0" i="0" kern="1200" dirty="0">
              <a:solidFill>
                <a:schemeClr val="tx1"/>
              </a:solidFill>
              <a:latin typeface="Posterama"/>
              <a:cs typeface="Segoe UI"/>
            </a:rPr>
            <a:t>Crew: Brandy</a:t>
          </a:r>
        </a:p>
      </dsp:txBody>
      <dsp:txXfrm>
        <a:off x="6139627" y="1956998"/>
        <a:ext cx="2956747" cy="2322900"/>
      </dsp:txXfrm>
    </dsp:sp>
    <dsp:sp modelId="{B2E77095-032F-4ABA-825C-74B5B5208E6C}">
      <dsp:nvSpPr>
        <dsp:cNvPr id="0" name=""/>
        <dsp:cNvSpPr/>
      </dsp:nvSpPr>
      <dsp:spPr>
        <a:xfrm>
          <a:off x="9204269" y="1069974"/>
          <a:ext cx="2956747" cy="88702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3649" tIns="233649" rIns="233649" bIns="233649" numCol="1" spcCol="1270" anchor="ctr" anchorCtr="0">
          <a:noAutofit/>
        </a:bodyPr>
        <a:lstStyle/>
        <a:p>
          <a:pPr marL="0" lvl="0" indent="0" algn="ctr" defTabSz="1066800" rtl="0">
            <a:lnSpc>
              <a:spcPct val="100000"/>
            </a:lnSpc>
            <a:spcBef>
              <a:spcPct val="0"/>
            </a:spcBef>
            <a:spcAft>
              <a:spcPct val="35000"/>
            </a:spcAft>
            <a:buNone/>
          </a:pPr>
          <a:r>
            <a:rPr lang="en-US" sz="2400" b="1" kern="1200" dirty="0">
              <a:solidFill>
                <a:schemeClr val="bg1"/>
              </a:solidFill>
            </a:rPr>
            <a:t>Mission </a:t>
          </a:r>
          <a:r>
            <a:rPr lang="en-US" sz="2400" b="1" kern="1200" dirty="0">
              <a:solidFill>
                <a:schemeClr val="bg1"/>
              </a:solidFill>
              <a:latin typeface="Posterama"/>
            </a:rPr>
            <a:t>IV</a:t>
          </a:r>
          <a:endParaRPr lang="en-US" sz="2400" b="1" kern="1200" dirty="0">
            <a:solidFill>
              <a:schemeClr val="bg1"/>
            </a:solidFill>
          </a:endParaRPr>
        </a:p>
      </dsp:txBody>
      <dsp:txXfrm>
        <a:off x="9204269" y="1069974"/>
        <a:ext cx="2956747" cy="887024"/>
      </dsp:txXfrm>
    </dsp:sp>
    <dsp:sp modelId="{1C685751-3B41-4110-8726-87B7E65390D3}">
      <dsp:nvSpPr>
        <dsp:cNvPr id="0" name=""/>
        <dsp:cNvSpPr/>
      </dsp:nvSpPr>
      <dsp:spPr>
        <a:xfrm>
          <a:off x="9204269" y="1956998"/>
          <a:ext cx="2956747" cy="23229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061" tIns="292061" rIns="292061" bIns="292061" numCol="1" spcCol="1270" anchor="t" anchorCtr="0">
          <a:noAutofit/>
        </a:bodyPr>
        <a:lstStyle/>
        <a:p>
          <a:pPr marL="0" lvl="0" indent="0" algn="l" defTabSz="800100">
            <a:lnSpc>
              <a:spcPct val="100000"/>
            </a:lnSpc>
            <a:spcBef>
              <a:spcPct val="0"/>
            </a:spcBef>
            <a:spcAft>
              <a:spcPct val="35000"/>
            </a:spcAft>
            <a:buNone/>
          </a:pPr>
          <a:r>
            <a:rPr lang="en-US" sz="1800" kern="1200" dirty="0">
              <a:solidFill>
                <a:schemeClr val="tx1"/>
              </a:solidFill>
              <a:latin typeface="Posterama"/>
              <a:cs typeface="Segoe UI"/>
            </a:rPr>
            <a:t>Captain: Cameron</a:t>
          </a:r>
        </a:p>
        <a:p>
          <a:pPr marL="0" lvl="0" indent="0" algn="l" defTabSz="800100">
            <a:lnSpc>
              <a:spcPct val="100000"/>
            </a:lnSpc>
            <a:spcBef>
              <a:spcPct val="0"/>
            </a:spcBef>
            <a:spcAft>
              <a:spcPct val="35000"/>
            </a:spcAft>
            <a:buNone/>
          </a:pPr>
          <a:r>
            <a:rPr lang="en-US" sz="1800" kern="1200" dirty="0">
              <a:solidFill>
                <a:schemeClr val="tx1"/>
              </a:solidFill>
              <a:latin typeface="Posterama"/>
              <a:cs typeface="Segoe UI"/>
            </a:rPr>
            <a:t>Recorder: Elyssa</a:t>
          </a:r>
        </a:p>
        <a:p>
          <a:pPr marL="0" lvl="0" indent="0" algn="l" defTabSz="800100">
            <a:lnSpc>
              <a:spcPct val="100000"/>
            </a:lnSpc>
            <a:spcBef>
              <a:spcPct val="0"/>
            </a:spcBef>
            <a:spcAft>
              <a:spcPct val="35000"/>
            </a:spcAft>
            <a:buNone/>
          </a:pPr>
          <a:r>
            <a:rPr lang="en-US" sz="1800" kern="1200" dirty="0">
              <a:solidFill>
                <a:schemeClr val="tx1"/>
              </a:solidFill>
              <a:latin typeface="Posterama"/>
              <a:cs typeface="Segoe UI"/>
            </a:rPr>
            <a:t>Timekeeper: Brandy</a:t>
          </a:r>
        </a:p>
        <a:p>
          <a:pPr marL="0" lvl="0" indent="0" algn="l" defTabSz="800100">
            <a:lnSpc>
              <a:spcPct val="100000"/>
            </a:lnSpc>
            <a:spcBef>
              <a:spcPct val="0"/>
            </a:spcBef>
            <a:spcAft>
              <a:spcPct val="35000"/>
            </a:spcAft>
            <a:buNone/>
          </a:pPr>
          <a:r>
            <a:rPr lang="en-US" sz="1800" kern="1200" dirty="0">
              <a:solidFill>
                <a:schemeClr val="tx1"/>
              </a:solidFill>
              <a:latin typeface="Posterama"/>
              <a:cs typeface="Segoe UI"/>
            </a:rPr>
            <a:t>Crew</a:t>
          </a:r>
          <a:r>
            <a:rPr lang="en-US" sz="1800" b="0" i="0" kern="1200" dirty="0">
              <a:solidFill>
                <a:schemeClr val="tx1"/>
              </a:solidFill>
              <a:latin typeface="Posterama"/>
              <a:cs typeface="Segoe UI"/>
            </a:rPr>
            <a:t>: Sophia</a:t>
          </a:r>
        </a:p>
      </dsp:txBody>
      <dsp:txXfrm>
        <a:off x="9204269" y="1956998"/>
        <a:ext cx="2956747" cy="2322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6C267-3112-4269-B71C-35CB95AD64F5}">
      <dsp:nvSpPr>
        <dsp:cNvPr id="0" name=""/>
        <dsp:cNvSpPr/>
      </dsp:nvSpPr>
      <dsp:spPr>
        <a:xfrm>
          <a:off x="12643" y="690090"/>
          <a:ext cx="2779306" cy="833791"/>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50" tIns="102950" rIns="102950" bIns="102950" numCol="1" spcCol="1270" anchor="ctr" anchorCtr="0">
          <a:noAutofit/>
        </a:bodyPr>
        <a:lstStyle/>
        <a:p>
          <a:pPr marL="0" lvl="0" indent="0" algn="ctr" defTabSz="1022350" rtl="0">
            <a:lnSpc>
              <a:spcPct val="90000"/>
            </a:lnSpc>
            <a:spcBef>
              <a:spcPct val="0"/>
            </a:spcBef>
            <a:spcAft>
              <a:spcPct val="35000"/>
            </a:spcAft>
            <a:buNone/>
          </a:pPr>
          <a:r>
            <a:rPr lang="en-US" sz="2300" kern="1200" dirty="0"/>
            <a:t>Sophia - ESFJ</a:t>
          </a:r>
        </a:p>
      </dsp:txBody>
      <dsp:txXfrm>
        <a:off x="262780" y="690090"/>
        <a:ext cx="2279032" cy="833791"/>
      </dsp:txXfrm>
    </dsp:sp>
    <dsp:sp modelId="{4B1F031A-1347-4FEF-8F86-C47D4F31E2E7}">
      <dsp:nvSpPr>
        <dsp:cNvPr id="0" name=""/>
        <dsp:cNvSpPr/>
      </dsp:nvSpPr>
      <dsp:spPr>
        <a:xfrm>
          <a:off x="12643" y="1523882"/>
          <a:ext cx="2529169" cy="217325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861" tIns="199861" rIns="199861" bIns="399721"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2"/>
              </a:solidFill>
            </a:rPr>
            <a:t>People-oriented   </a:t>
          </a:r>
        </a:p>
        <a:p>
          <a:pPr marL="0" lvl="0" indent="0" algn="l" defTabSz="755650">
            <a:lnSpc>
              <a:spcPct val="90000"/>
            </a:lnSpc>
            <a:spcBef>
              <a:spcPct val="0"/>
            </a:spcBef>
            <a:spcAft>
              <a:spcPct val="35000"/>
            </a:spcAft>
            <a:buNone/>
          </a:pPr>
          <a:r>
            <a:rPr lang="en-US" sz="1700" kern="1200" dirty="0">
              <a:solidFill>
                <a:schemeClr val="tx2"/>
              </a:solidFill>
            </a:rPr>
            <a:t>Organized  </a:t>
          </a:r>
        </a:p>
        <a:p>
          <a:pPr marL="0" lvl="0" indent="0" algn="l" defTabSz="755650">
            <a:lnSpc>
              <a:spcPct val="90000"/>
            </a:lnSpc>
            <a:spcBef>
              <a:spcPct val="0"/>
            </a:spcBef>
            <a:spcAft>
              <a:spcPct val="35000"/>
            </a:spcAft>
            <a:buNone/>
          </a:pPr>
          <a:r>
            <a:rPr lang="en-US" sz="1700" kern="1200" dirty="0">
              <a:solidFill>
                <a:schemeClr val="tx2"/>
              </a:solidFill>
            </a:rPr>
            <a:t>Loyal   </a:t>
          </a:r>
        </a:p>
        <a:p>
          <a:pPr marL="0" lvl="0" indent="0" algn="l" defTabSz="755650">
            <a:lnSpc>
              <a:spcPct val="90000"/>
            </a:lnSpc>
            <a:spcBef>
              <a:spcPct val="0"/>
            </a:spcBef>
            <a:spcAft>
              <a:spcPct val="35000"/>
            </a:spcAft>
            <a:buNone/>
          </a:pPr>
          <a:r>
            <a:rPr lang="en-US" sz="1700" kern="1200" dirty="0">
              <a:solidFill>
                <a:schemeClr val="tx2"/>
              </a:solidFill>
            </a:rPr>
            <a:t>Observant</a:t>
          </a:r>
          <a:r>
            <a:rPr lang="en-US" sz="1700" kern="1200" dirty="0"/>
            <a:t> </a:t>
          </a:r>
        </a:p>
      </dsp:txBody>
      <dsp:txXfrm>
        <a:off x="12643" y="1523882"/>
        <a:ext cx="2529169" cy="2173251"/>
      </dsp:txXfrm>
    </dsp:sp>
    <dsp:sp modelId="{9967C245-ED11-4D79-9516-197B35BB876E}">
      <dsp:nvSpPr>
        <dsp:cNvPr id="0" name=""/>
        <dsp:cNvSpPr/>
      </dsp:nvSpPr>
      <dsp:spPr>
        <a:xfrm>
          <a:off x="2737113" y="690090"/>
          <a:ext cx="2779306" cy="833791"/>
        </a:xfrm>
        <a:prstGeom prst="chevron">
          <a:avLst>
            <a:gd name="adj" fmla="val 30000"/>
          </a:avLst>
        </a:prstGeom>
        <a:solidFill>
          <a:schemeClr val="accent5">
            <a:hueOff val="-1577868"/>
            <a:satOff val="-8668"/>
            <a:lumOff val="-8628"/>
            <a:alphaOff val="0"/>
          </a:schemeClr>
        </a:solidFill>
        <a:ln w="12700" cap="flat" cmpd="sng" algn="ctr">
          <a:solidFill>
            <a:schemeClr val="accent5">
              <a:hueOff val="-1577868"/>
              <a:satOff val="-866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50" tIns="102950" rIns="102950" bIns="102950" numCol="1" spcCol="1270" anchor="ctr" anchorCtr="0">
          <a:noAutofit/>
        </a:bodyPr>
        <a:lstStyle/>
        <a:p>
          <a:pPr marL="0" lvl="0" indent="0" algn="ctr" defTabSz="1022350" rtl="0">
            <a:lnSpc>
              <a:spcPct val="90000"/>
            </a:lnSpc>
            <a:spcBef>
              <a:spcPct val="0"/>
            </a:spcBef>
            <a:spcAft>
              <a:spcPct val="35000"/>
            </a:spcAft>
            <a:buNone/>
          </a:pPr>
          <a:r>
            <a:rPr lang="en-US" sz="2300" kern="1200" dirty="0"/>
            <a:t>Brandy - ISTJ</a:t>
          </a:r>
        </a:p>
      </dsp:txBody>
      <dsp:txXfrm>
        <a:off x="2987250" y="690090"/>
        <a:ext cx="2279032" cy="833791"/>
      </dsp:txXfrm>
    </dsp:sp>
    <dsp:sp modelId="{32522A04-FD74-425E-B04F-D176C44B252B}">
      <dsp:nvSpPr>
        <dsp:cNvPr id="0" name=""/>
        <dsp:cNvSpPr/>
      </dsp:nvSpPr>
      <dsp:spPr>
        <a:xfrm>
          <a:off x="2737113" y="1523882"/>
          <a:ext cx="2529169" cy="2173251"/>
        </a:xfrm>
        <a:prstGeom prst="rect">
          <a:avLst/>
        </a:prstGeom>
        <a:solidFill>
          <a:schemeClr val="accent5">
            <a:tint val="40000"/>
            <a:alpha val="90000"/>
            <a:hueOff val="-1691644"/>
            <a:satOff val="-20261"/>
            <a:lumOff val="-1905"/>
            <a:alphaOff val="0"/>
          </a:schemeClr>
        </a:solidFill>
        <a:ln w="12700" cap="flat" cmpd="sng" algn="ctr">
          <a:solidFill>
            <a:schemeClr val="accent5">
              <a:tint val="40000"/>
              <a:alpha val="90000"/>
              <a:hueOff val="-1691644"/>
              <a:satOff val="-20261"/>
              <a:lumOff val="-19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861" tIns="199861" rIns="199861" bIns="399721" numCol="1" spcCol="1270" anchor="t" anchorCtr="0">
          <a:noAutofit/>
        </a:bodyPr>
        <a:lstStyle/>
        <a:p>
          <a:pPr marL="0" lvl="0" indent="0" algn="l" defTabSz="755650" rtl="0">
            <a:lnSpc>
              <a:spcPct val="90000"/>
            </a:lnSpc>
            <a:spcBef>
              <a:spcPct val="0"/>
            </a:spcBef>
            <a:spcAft>
              <a:spcPct val="35000"/>
            </a:spcAft>
            <a:buNone/>
          </a:pPr>
          <a:r>
            <a:rPr lang="en-US" sz="1700" kern="1200" dirty="0">
              <a:solidFill>
                <a:schemeClr val="tx2"/>
              </a:solidFill>
            </a:rPr>
            <a:t>Detail-oriented    </a:t>
          </a:r>
        </a:p>
        <a:p>
          <a:pPr marL="0" lvl="0" indent="0" algn="l" defTabSz="755650">
            <a:lnSpc>
              <a:spcPct val="90000"/>
            </a:lnSpc>
            <a:spcBef>
              <a:spcPct val="0"/>
            </a:spcBef>
            <a:spcAft>
              <a:spcPct val="35000"/>
            </a:spcAft>
            <a:buNone/>
          </a:pPr>
          <a:r>
            <a:rPr lang="en-US" sz="1700" kern="1200" dirty="0">
              <a:solidFill>
                <a:schemeClr val="tx2"/>
              </a:solidFill>
            </a:rPr>
            <a:t>Reserved  </a:t>
          </a:r>
        </a:p>
        <a:p>
          <a:pPr marL="0" lvl="0" indent="0" algn="l" defTabSz="755650">
            <a:lnSpc>
              <a:spcPct val="90000"/>
            </a:lnSpc>
            <a:spcBef>
              <a:spcPct val="0"/>
            </a:spcBef>
            <a:spcAft>
              <a:spcPct val="35000"/>
            </a:spcAft>
            <a:buNone/>
          </a:pPr>
          <a:r>
            <a:rPr lang="en-US" sz="1700" kern="1200" dirty="0">
              <a:solidFill>
                <a:schemeClr val="tx2"/>
              </a:solidFill>
            </a:rPr>
            <a:t>Dependable  </a:t>
          </a:r>
        </a:p>
        <a:p>
          <a:pPr marL="0" lvl="0" indent="0" algn="l" defTabSz="755650">
            <a:lnSpc>
              <a:spcPct val="90000"/>
            </a:lnSpc>
            <a:spcBef>
              <a:spcPct val="0"/>
            </a:spcBef>
            <a:spcAft>
              <a:spcPct val="35000"/>
            </a:spcAft>
            <a:buNone/>
          </a:pPr>
          <a:r>
            <a:rPr lang="en-US" sz="1700" kern="1200" dirty="0">
              <a:solidFill>
                <a:schemeClr val="tx2"/>
              </a:solidFill>
            </a:rPr>
            <a:t>Perseverant </a:t>
          </a:r>
        </a:p>
      </dsp:txBody>
      <dsp:txXfrm>
        <a:off x="2737113" y="1523882"/>
        <a:ext cx="2529169" cy="2173251"/>
      </dsp:txXfrm>
    </dsp:sp>
    <dsp:sp modelId="{C87674C4-0FB7-4D4B-9E63-008BA3F40EA4}">
      <dsp:nvSpPr>
        <dsp:cNvPr id="0" name=""/>
        <dsp:cNvSpPr/>
      </dsp:nvSpPr>
      <dsp:spPr>
        <a:xfrm>
          <a:off x="5461583" y="690090"/>
          <a:ext cx="2779306" cy="833791"/>
        </a:xfrm>
        <a:prstGeom prst="chevron">
          <a:avLst>
            <a:gd name="adj" fmla="val 30000"/>
          </a:avLst>
        </a:prstGeom>
        <a:solidFill>
          <a:schemeClr val="accent5">
            <a:hueOff val="-3155737"/>
            <a:satOff val="-17335"/>
            <a:lumOff val="-17256"/>
            <a:alphaOff val="0"/>
          </a:schemeClr>
        </a:solidFill>
        <a:ln w="12700" cap="flat" cmpd="sng" algn="ctr">
          <a:solidFill>
            <a:schemeClr val="accent5">
              <a:hueOff val="-3155737"/>
              <a:satOff val="-17335"/>
              <a:lumOff val="-172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50" tIns="102950" rIns="102950" bIns="102950" numCol="1" spcCol="1270" anchor="ctr" anchorCtr="0">
          <a:noAutofit/>
        </a:bodyPr>
        <a:lstStyle/>
        <a:p>
          <a:pPr marL="0" lvl="0" indent="0" algn="ctr" defTabSz="1022350" rtl="0">
            <a:lnSpc>
              <a:spcPct val="90000"/>
            </a:lnSpc>
            <a:spcBef>
              <a:spcPct val="0"/>
            </a:spcBef>
            <a:spcAft>
              <a:spcPct val="35000"/>
            </a:spcAft>
            <a:buNone/>
          </a:pPr>
          <a:r>
            <a:rPr lang="en-US" sz="2300" kern="1200" dirty="0"/>
            <a:t>Elyssa –</a:t>
          </a:r>
          <a:r>
            <a:rPr lang="en-US" sz="2300" kern="1200" dirty="0">
              <a:latin typeface="Posterama"/>
            </a:rPr>
            <a:t> </a:t>
          </a:r>
          <a:r>
            <a:rPr lang="en-US" sz="2300" kern="1200" dirty="0"/>
            <a:t>INFJ</a:t>
          </a:r>
        </a:p>
      </dsp:txBody>
      <dsp:txXfrm>
        <a:off x="5711720" y="690090"/>
        <a:ext cx="2279032" cy="833791"/>
      </dsp:txXfrm>
    </dsp:sp>
    <dsp:sp modelId="{E991C29D-1779-4AB4-B720-9177E44D5E35}">
      <dsp:nvSpPr>
        <dsp:cNvPr id="0" name=""/>
        <dsp:cNvSpPr/>
      </dsp:nvSpPr>
      <dsp:spPr>
        <a:xfrm>
          <a:off x="5461583" y="1523882"/>
          <a:ext cx="2529169" cy="2173251"/>
        </a:xfrm>
        <a:prstGeom prst="rect">
          <a:avLst/>
        </a:prstGeom>
        <a:solidFill>
          <a:schemeClr val="accent5">
            <a:tint val="40000"/>
            <a:alpha val="90000"/>
            <a:hueOff val="-3383289"/>
            <a:satOff val="-40521"/>
            <a:lumOff val="-3811"/>
            <a:alphaOff val="0"/>
          </a:schemeClr>
        </a:solidFill>
        <a:ln w="12700" cap="flat" cmpd="sng" algn="ctr">
          <a:solidFill>
            <a:schemeClr val="accent5">
              <a:tint val="40000"/>
              <a:alpha val="90000"/>
              <a:hueOff val="-3383289"/>
              <a:satOff val="-40521"/>
              <a:lumOff val="-38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861" tIns="199861" rIns="199861" bIns="399721" numCol="1" spcCol="1270" anchor="t" anchorCtr="0">
          <a:noAutofit/>
        </a:bodyPr>
        <a:lstStyle/>
        <a:p>
          <a:pPr marL="0" lvl="0" indent="0" algn="l" defTabSz="755650" rtl="0">
            <a:lnSpc>
              <a:spcPct val="90000"/>
            </a:lnSpc>
            <a:spcBef>
              <a:spcPct val="0"/>
            </a:spcBef>
            <a:spcAft>
              <a:spcPct val="35000"/>
            </a:spcAft>
            <a:buNone/>
          </a:pPr>
          <a:r>
            <a:rPr lang="en-US" sz="1700" kern="1200" dirty="0">
              <a:solidFill>
                <a:schemeClr val="tx2"/>
              </a:solidFill>
            </a:rPr>
            <a:t>Creative</a:t>
          </a:r>
        </a:p>
        <a:p>
          <a:pPr marL="0" lvl="0" indent="0" algn="l" defTabSz="755650">
            <a:lnSpc>
              <a:spcPct val="90000"/>
            </a:lnSpc>
            <a:spcBef>
              <a:spcPct val="0"/>
            </a:spcBef>
            <a:spcAft>
              <a:spcPct val="35000"/>
            </a:spcAft>
            <a:buNone/>
          </a:pPr>
          <a:r>
            <a:rPr lang="en-US" sz="1700" kern="1200" dirty="0">
              <a:solidFill>
                <a:schemeClr val="tx2"/>
              </a:solidFill>
            </a:rPr>
            <a:t>Altruistic</a:t>
          </a:r>
        </a:p>
        <a:p>
          <a:pPr marL="0" lvl="0" indent="0" algn="l" defTabSz="755650">
            <a:lnSpc>
              <a:spcPct val="90000"/>
            </a:lnSpc>
            <a:spcBef>
              <a:spcPct val="0"/>
            </a:spcBef>
            <a:spcAft>
              <a:spcPct val="35000"/>
            </a:spcAft>
            <a:buNone/>
          </a:pPr>
          <a:r>
            <a:rPr lang="en-US" sz="1700" kern="1200" dirty="0">
              <a:solidFill>
                <a:schemeClr val="tx2"/>
              </a:solidFill>
            </a:rPr>
            <a:t>Determined</a:t>
          </a:r>
        </a:p>
        <a:p>
          <a:pPr marL="0" lvl="0" indent="0" algn="l" defTabSz="755650">
            <a:lnSpc>
              <a:spcPct val="90000"/>
            </a:lnSpc>
            <a:spcBef>
              <a:spcPct val="0"/>
            </a:spcBef>
            <a:spcAft>
              <a:spcPct val="35000"/>
            </a:spcAft>
            <a:buNone/>
          </a:pPr>
          <a:r>
            <a:rPr lang="en-US" sz="1700" kern="1200" dirty="0">
              <a:solidFill>
                <a:schemeClr val="tx2"/>
              </a:solidFill>
            </a:rPr>
            <a:t>Passionate</a:t>
          </a:r>
        </a:p>
      </dsp:txBody>
      <dsp:txXfrm>
        <a:off x="5461583" y="1523882"/>
        <a:ext cx="2529169" cy="2173251"/>
      </dsp:txXfrm>
    </dsp:sp>
    <dsp:sp modelId="{D9710740-8E05-4D6E-A1BC-FC89449A6C4C}">
      <dsp:nvSpPr>
        <dsp:cNvPr id="0" name=""/>
        <dsp:cNvSpPr/>
      </dsp:nvSpPr>
      <dsp:spPr>
        <a:xfrm>
          <a:off x="8186054" y="690090"/>
          <a:ext cx="2779306" cy="833791"/>
        </a:xfrm>
        <a:prstGeom prst="chevron">
          <a:avLst>
            <a:gd name="adj" fmla="val 30000"/>
          </a:avLst>
        </a:prstGeom>
        <a:solidFill>
          <a:schemeClr val="accent5">
            <a:hueOff val="-4733605"/>
            <a:satOff val="-26003"/>
            <a:lumOff val="-25884"/>
            <a:alphaOff val="0"/>
          </a:schemeClr>
        </a:solidFill>
        <a:ln w="12700" cap="flat" cmpd="sng" algn="ctr">
          <a:solidFill>
            <a:schemeClr val="accent5">
              <a:hueOff val="-4733605"/>
              <a:satOff val="-26003"/>
              <a:lumOff val="-258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50" tIns="102950" rIns="102950" bIns="102950" numCol="1" spcCol="1270" anchor="ctr" anchorCtr="0">
          <a:noAutofit/>
        </a:bodyPr>
        <a:lstStyle/>
        <a:p>
          <a:pPr marL="0" lvl="0" indent="0" algn="ctr" defTabSz="1022350" rtl="0">
            <a:lnSpc>
              <a:spcPct val="90000"/>
            </a:lnSpc>
            <a:spcBef>
              <a:spcPct val="0"/>
            </a:spcBef>
            <a:spcAft>
              <a:spcPct val="35000"/>
            </a:spcAft>
            <a:buNone/>
          </a:pPr>
          <a:r>
            <a:rPr lang="en-US" sz="2300" kern="1200" dirty="0"/>
            <a:t>Cameron - INFJ</a:t>
          </a:r>
          <a:endParaRPr lang="en-US" sz="2300" kern="1200" dirty="0">
            <a:latin typeface="Posterama"/>
          </a:endParaRPr>
        </a:p>
      </dsp:txBody>
      <dsp:txXfrm>
        <a:off x="8436191" y="690090"/>
        <a:ext cx="2279032" cy="833791"/>
      </dsp:txXfrm>
    </dsp:sp>
    <dsp:sp modelId="{609BDD75-DFEB-4BB1-8A2C-B9C4BC9093EE}">
      <dsp:nvSpPr>
        <dsp:cNvPr id="0" name=""/>
        <dsp:cNvSpPr/>
      </dsp:nvSpPr>
      <dsp:spPr>
        <a:xfrm>
          <a:off x="8186054" y="1523882"/>
          <a:ext cx="2529169" cy="2173251"/>
        </a:xfrm>
        <a:prstGeom prst="rect">
          <a:avLst/>
        </a:prstGeom>
        <a:solidFill>
          <a:schemeClr val="accent5">
            <a:tint val="40000"/>
            <a:alpha val="90000"/>
            <a:hueOff val="-5074933"/>
            <a:satOff val="-60782"/>
            <a:lumOff val="-5716"/>
            <a:alphaOff val="0"/>
          </a:schemeClr>
        </a:solidFill>
        <a:ln w="12700" cap="flat" cmpd="sng" algn="ctr">
          <a:solidFill>
            <a:schemeClr val="accent5">
              <a:tint val="40000"/>
              <a:alpha val="90000"/>
              <a:hueOff val="-5074933"/>
              <a:satOff val="-60782"/>
              <a:lumOff val="-57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861" tIns="199861" rIns="199861" bIns="399721"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2"/>
              </a:solidFill>
              <a:latin typeface="+mn-lt"/>
            </a:rPr>
            <a:t>Practical</a:t>
          </a:r>
        </a:p>
        <a:p>
          <a:pPr marL="0" lvl="0" indent="0" algn="l" defTabSz="755650">
            <a:lnSpc>
              <a:spcPct val="90000"/>
            </a:lnSpc>
            <a:spcBef>
              <a:spcPct val="0"/>
            </a:spcBef>
            <a:spcAft>
              <a:spcPct val="35000"/>
            </a:spcAft>
            <a:buNone/>
          </a:pPr>
          <a:r>
            <a:rPr lang="en-US" sz="1700" kern="1200" dirty="0">
              <a:solidFill>
                <a:schemeClr val="tx2"/>
              </a:solidFill>
              <a:latin typeface="+mn-lt"/>
            </a:rPr>
            <a:t>Communicative</a:t>
          </a:r>
        </a:p>
        <a:p>
          <a:pPr marL="0" lvl="0" indent="0" algn="l" defTabSz="755650">
            <a:lnSpc>
              <a:spcPct val="90000"/>
            </a:lnSpc>
            <a:spcBef>
              <a:spcPct val="0"/>
            </a:spcBef>
            <a:spcAft>
              <a:spcPct val="35000"/>
            </a:spcAft>
            <a:buNone/>
          </a:pPr>
          <a:r>
            <a:rPr lang="en-US" sz="1700" kern="1200" dirty="0">
              <a:solidFill>
                <a:schemeClr val="tx2"/>
              </a:solidFill>
              <a:latin typeface="+mn-lt"/>
            </a:rPr>
            <a:t>Empathetic</a:t>
          </a:r>
        </a:p>
        <a:p>
          <a:pPr marL="0" lvl="0" indent="0" algn="l" defTabSz="755650">
            <a:lnSpc>
              <a:spcPct val="90000"/>
            </a:lnSpc>
            <a:spcBef>
              <a:spcPct val="0"/>
            </a:spcBef>
            <a:spcAft>
              <a:spcPct val="35000"/>
            </a:spcAft>
            <a:buNone/>
          </a:pPr>
          <a:r>
            <a:rPr lang="en-US" sz="1700" kern="1200" dirty="0">
              <a:solidFill>
                <a:schemeClr val="tx2"/>
              </a:solidFill>
              <a:latin typeface="+mn-lt"/>
            </a:rPr>
            <a:t>Vision</a:t>
          </a:r>
        </a:p>
        <a:p>
          <a:pPr marL="0" lvl="0" indent="0" algn="l" defTabSz="755650">
            <a:lnSpc>
              <a:spcPct val="90000"/>
            </a:lnSpc>
            <a:spcBef>
              <a:spcPct val="0"/>
            </a:spcBef>
            <a:spcAft>
              <a:spcPct val="35000"/>
            </a:spcAft>
            <a:buNone/>
          </a:pPr>
          <a:endParaRPr lang="en-US" sz="1700" kern="1200" dirty="0">
            <a:solidFill>
              <a:schemeClr val="tx2"/>
            </a:solidFill>
            <a:latin typeface="Posterama"/>
          </a:endParaRPr>
        </a:p>
      </dsp:txBody>
      <dsp:txXfrm>
        <a:off x="8186054" y="1523882"/>
        <a:ext cx="2529169" cy="21732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4E1D4-30E0-4D0E-842D-668C67DF3418}">
      <dsp:nvSpPr>
        <dsp:cNvPr id="0" name=""/>
        <dsp:cNvSpPr/>
      </dsp:nvSpPr>
      <dsp:spPr>
        <a:xfrm>
          <a:off x="0" y="401415"/>
          <a:ext cx="7106801" cy="1606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1567" tIns="354076" rIns="551567"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solidFill>
                <a:schemeClr val="tx2"/>
              </a:solidFill>
              <a:latin typeface="Posterama"/>
            </a:rPr>
            <a:t>Meetings are on Sundays with check ins as needed.</a:t>
          </a:r>
        </a:p>
        <a:p>
          <a:pPr marL="171450" lvl="1" indent="-171450" algn="l" defTabSz="755650" rtl="0">
            <a:lnSpc>
              <a:spcPct val="90000"/>
            </a:lnSpc>
            <a:spcBef>
              <a:spcPct val="0"/>
            </a:spcBef>
            <a:spcAft>
              <a:spcPct val="15000"/>
            </a:spcAft>
            <a:buChar char="•"/>
          </a:pPr>
          <a:r>
            <a:rPr lang="en-US" sz="1700" kern="1200" dirty="0">
              <a:solidFill>
                <a:schemeClr val="tx2"/>
              </a:solidFill>
              <a:latin typeface="Posterama"/>
            </a:rPr>
            <a:t>Meeting duration determined by workload of mission. </a:t>
          </a:r>
          <a:endParaRPr lang="en-US" sz="1700" kern="1200" dirty="0">
            <a:solidFill>
              <a:schemeClr val="tx2"/>
            </a:solidFill>
          </a:endParaRPr>
        </a:p>
        <a:p>
          <a:pPr marL="171450" lvl="1" indent="-171450" algn="l" defTabSz="755650" rtl="0">
            <a:lnSpc>
              <a:spcPct val="90000"/>
            </a:lnSpc>
            <a:spcBef>
              <a:spcPct val="0"/>
            </a:spcBef>
            <a:spcAft>
              <a:spcPct val="15000"/>
            </a:spcAft>
            <a:buChar char="•"/>
          </a:pPr>
          <a:r>
            <a:rPr lang="en-US" sz="1700" kern="1200" dirty="0">
              <a:solidFill>
                <a:schemeClr val="tx2"/>
              </a:solidFill>
              <a:latin typeface="Posterama"/>
            </a:rPr>
            <a:t>Meetings are held through Microsoft Teams and primary method of communication is group text.</a:t>
          </a:r>
          <a:endParaRPr lang="en-US" sz="1700" kern="1200" dirty="0">
            <a:solidFill>
              <a:schemeClr val="tx2"/>
            </a:solidFill>
          </a:endParaRPr>
        </a:p>
      </dsp:txBody>
      <dsp:txXfrm>
        <a:off x="0" y="401415"/>
        <a:ext cx="7106801" cy="1606500"/>
      </dsp:txXfrm>
    </dsp:sp>
    <dsp:sp modelId="{FB727044-D45A-4803-9AB7-415032AD3C77}">
      <dsp:nvSpPr>
        <dsp:cNvPr id="0" name=""/>
        <dsp:cNvSpPr/>
      </dsp:nvSpPr>
      <dsp:spPr>
        <a:xfrm>
          <a:off x="355340" y="150495"/>
          <a:ext cx="4974760"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8034" tIns="0" rIns="188034" bIns="0" numCol="1" spcCol="1270" anchor="ctr" anchorCtr="0">
          <a:noAutofit/>
        </a:bodyPr>
        <a:lstStyle/>
        <a:p>
          <a:pPr marL="0" lvl="0" indent="0" algn="l" defTabSz="755650">
            <a:lnSpc>
              <a:spcPct val="90000"/>
            </a:lnSpc>
            <a:spcBef>
              <a:spcPct val="0"/>
            </a:spcBef>
            <a:spcAft>
              <a:spcPct val="35000"/>
            </a:spcAft>
            <a:buNone/>
            <a:defRPr b="1"/>
          </a:pPr>
          <a:r>
            <a:rPr lang="en-US" sz="1700" kern="1200" dirty="0">
              <a:latin typeface="Posterama"/>
            </a:rPr>
            <a:t>Team Meetings</a:t>
          </a:r>
          <a:endParaRPr lang="en-US" sz="1700" kern="1200" dirty="0"/>
        </a:p>
      </dsp:txBody>
      <dsp:txXfrm>
        <a:off x="379838" y="174993"/>
        <a:ext cx="4925764" cy="452844"/>
      </dsp:txXfrm>
    </dsp:sp>
    <dsp:sp modelId="{C7FEFB24-60D9-4477-B77B-B76D6FB35E60}">
      <dsp:nvSpPr>
        <dsp:cNvPr id="0" name=""/>
        <dsp:cNvSpPr/>
      </dsp:nvSpPr>
      <dsp:spPr>
        <a:xfrm>
          <a:off x="0" y="2350636"/>
          <a:ext cx="7106801" cy="2677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51567" tIns="354076" rIns="551567"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solidFill>
                <a:schemeClr val="tx2"/>
              </a:solidFill>
              <a:latin typeface="Posterama"/>
            </a:rPr>
            <a:t>Mission Captain- Responsible for scheduling and facilitating meeting(s), preparing agenda(s), ensuring individual tasks are complete, and submission of logbook. </a:t>
          </a:r>
          <a:endParaRPr lang="en-US" sz="1700" kern="1200" dirty="0">
            <a:solidFill>
              <a:schemeClr val="tx2"/>
            </a:solidFill>
          </a:endParaRPr>
        </a:p>
        <a:p>
          <a:pPr marL="171450" lvl="1" indent="-171450" algn="l" defTabSz="755650" rtl="0">
            <a:lnSpc>
              <a:spcPct val="90000"/>
            </a:lnSpc>
            <a:spcBef>
              <a:spcPct val="0"/>
            </a:spcBef>
            <a:spcAft>
              <a:spcPct val="15000"/>
            </a:spcAft>
            <a:buChar char="•"/>
          </a:pPr>
          <a:r>
            <a:rPr lang="en-US" sz="1700" kern="1200" dirty="0">
              <a:solidFill>
                <a:schemeClr val="tx2"/>
              </a:solidFill>
              <a:latin typeface="Posterama"/>
            </a:rPr>
            <a:t>Recorders- Responsible for documenting discussions, decisions and assignment of tasks, and sharing minutes with crew for review and approval. </a:t>
          </a:r>
        </a:p>
        <a:p>
          <a:pPr marL="171450" lvl="1" indent="-171450" algn="l" defTabSz="755650" rtl="0">
            <a:lnSpc>
              <a:spcPct val="90000"/>
            </a:lnSpc>
            <a:spcBef>
              <a:spcPct val="0"/>
            </a:spcBef>
            <a:spcAft>
              <a:spcPct val="15000"/>
            </a:spcAft>
            <a:buChar char="•"/>
          </a:pPr>
          <a:r>
            <a:rPr lang="en-US" sz="1700" kern="1200" dirty="0">
              <a:solidFill>
                <a:schemeClr val="tx2"/>
              </a:solidFill>
              <a:latin typeface="Posterama"/>
            </a:rPr>
            <a:t>Time-Keeper- Responsible for tracking time spent discussing agenda items to ensure meetings are efficient.</a:t>
          </a:r>
        </a:p>
      </dsp:txBody>
      <dsp:txXfrm>
        <a:off x="0" y="2350636"/>
        <a:ext cx="7106801" cy="2677500"/>
      </dsp:txXfrm>
    </dsp:sp>
    <dsp:sp modelId="{AB02D720-0844-43DD-A916-20BF0E84CE81}">
      <dsp:nvSpPr>
        <dsp:cNvPr id="0" name=""/>
        <dsp:cNvSpPr/>
      </dsp:nvSpPr>
      <dsp:spPr>
        <a:xfrm>
          <a:off x="355340" y="2099715"/>
          <a:ext cx="4974760" cy="5018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8034" tIns="0" rIns="188034" bIns="0" numCol="1" spcCol="1270" anchor="ctr" anchorCtr="0">
          <a:noAutofit/>
        </a:bodyPr>
        <a:lstStyle/>
        <a:p>
          <a:pPr marL="0" lvl="0" indent="0" algn="l" defTabSz="755650">
            <a:lnSpc>
              <a:spcPct val="90000"/>
            </a:lnSpc>
            <a:spcBef>
              <a:spcPct val="0"/>
            </a:spcBef>
            <a:spcAft>
              <a:spcPct val="35000"/>
            </a:spcAft>
            <a:buNone/>
            <a:defRPr b="1"/>
          </a:pPr>
          <a:r>
            <a:rPr lang="en-US" sz="1700" kern="1200" dirty="0">
              <a:latin typeface="Posterama"/>
            </a:rPr>
            <a:t>Agendas</a:t>
          </a:r>
          <a:endParaRPr lang="en-US" sz="1700" kern="1200" dirty="0"/>
        </a:p>
      </dsp:txBody>
      <dsp:txXfrm>
        <a:off x="379838" y="2124213"/>
        <a:ext cx="4925764"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77930-06DA-4BA2-BD16-E636C3D93FC6}">
      <dsp:nvSpPr>
        <dsp:cNvPr id="0" name=""/>
        <dsp:cNvSpPr/>
      </dsp:nvSpPr>
      <dsp:spPr>
        <a:xfrm>
          <a:off x="256816" y="171910"/>
          <a:ext cx="1358873" cy="135887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01349D0-AEAD-4AD9-B4DB-4D804F3888D8}">
      <dsp:nvSpPr>
        <dsp:cNvPr id="0" name=""/>
        <dsp:cNvSpPr/>
      </dsp:nvSpPr>
      <dsp:spPr>
        <a:xfrm>
          <a:off x="542180" y="457274"/>
          <a:ext cx="788146" cy="788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0132413-14D7-43FF-AA29-BDBD7BC0A50E}">
      <dsp:nvSpPr>
        <dsp:cNvPr id="0" name=""/>
        <dsp:cNvSpPr/>
      </dsp:nvSpPr>
      <dsp:spPr>
        <a:xfrm>
          <a:off x="1906877" y="171910"/>
          <a:ext cx="3203058" cy="1358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kern="1200" dirty="0">
              <a:solidFill>
                <a:schemeClr val="tx2"/>
              </a:solidFill>
              <a:latin typeface="+mn-lt"/>
            </a:rPr>
            <a:t>Most of our decisions made</a:t>
          </a:r>
          <a:r>
            <a:rPr lang="en-US" sz="1400" kern="1200" dirty="0">
              <a:solidFill>
                <a:schemeClr val="tx2"/>
              </a:solidFill>
              <a:latin typeface="+mn-lt"/>
            </a:rPr>
            <a:t> are upon majority vote...if there is any miscommunications that is when our captain of the week will review further instructions to provide the clarification needed to the crew.</a:t>
          </a:r>
        </a:p>
      </dsp:txBody>
      <dsp:txXfrm>
        <a:off x="1906877" y="171910"/>
        <a:ext cx="3203058" cy="1358873"/>
      </dsp:txXfrm>
    </dsp:sp>
    <dsp:sp modelId="{EB17191F-5E62-4B6B-B0DD-871548B50357}">
      <dsp:nvSpPr>
        <dsp:cNvPr id="0" name=""/>
        <dsp:cNvSpPr/>
      </dsp:nvSpPr>
      <dsp:spPr>
        <a:xfrm>
          <a:off x="5668043" y="171910"/>
          <a:ext cx="1358873" cy="135887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6B5FDB7-13CC-4462-894A-C5F70037FC30}">
      <dsp:nvSpPr>
        <dsp:cNvPr id="0" name=""/>
        <dsp:cNvSpPr/>
      </dsp:nvSpPr>
      <dsp:spPr>
        <a:xfrm>
          <a:off x="5953407" y="457274"/>
          <a:ext cx="788146" cy="788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860F4CE-A61A-418F-A63A-5F6D8E8FC7EC}">
      <dsp:nvSpPr>
        <dsp:cNvPr id="0" name=""/>
        <dsp:cNvSpPr/>
      </dsp:nvSpPr>
      <dsp:spPr>
        <a:xfrm>
          <a:off x="7318104" y="171910"/>
          <a:ext cx="3203058" cy="1358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2"/>
              </a:solidFill>
            </a:rPr>
            <a:t>Crew members independently decide how to complete selected mission tasks. </a:t>
          </a:r>
        </a:p>
      </dsp:txBody>
      <dsp:txXfrm>
        <a:off x="7318104" y="171910"/>
        <a:ext cx="3203058" cy="1358873"/>
      </dsp:txXfrm>
    </dsp:sp>
    <dsp:sp modelId="{D5DC80AB-1E34-4475-80C9-93C7226CE366}">
      <dsp:nvSpPr>
        <dsp:cNvPr id="0" name=""/>
        <dsp:cNvSpPr/>
      </dsp:nvSpPr>
      <dsp:spPr>
        <a:xfrm>
          <a:off x="256816" y="2157852"/>
          <a:ext cx="1358873" cy="135887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CDCCA9E-B024-4A58-9A76-5FB3C137EEA5}">
      <dsp:nvSpPr>
        <dsp:cNvPr id="0" name=""/>
        <dsp:cNvSpPr/>
      </dsp:nvSpPr>
      <dsp:spPr>
        <a:xfrm>
          <a:off x="542180" y="2443215"/>
          <a:ext cx="788146" cy="7881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3F636F0-DBD9-4ED3-9326-723375AE9313}">
      <dsp:nvSpPr>
        <dsp:cNvPr id="0" name=""/>
        <dsp:cNvSpPr/>
      </dsp:nvSpPr>
      <dsp:spPr>
        <a:xfrm>
          <a:off x="1906877" y="2157852"/>
          <a:ext cx="3203058" cy="1358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2"/>
              </a:solidFill>
            </a:rPr>
            <a:t>Each week the captain will facilitate task assignments – allowing crew members to select individual tasks. </a:t>
          </a:r>
        </a:p>
      </dsp:txBody>
      <dsp:txXfrm>
        <a:off x="1906877" y="2157852"/>
        <a:ext cx="3203058" cy="1358873"/>
      </dsp:txXfrm>
    </dsp:sp>
    <dsp:sp modelId="{A14D5D75-D347-4BC8-8F49-745751636B4C}">
      <dsp:nvSpPr>
        <dsp:cNvPr id="0" name=""/>
        <dsp:cNvSpPr/>
      </dsp:nvSpPr>
      <dsp:spPr>
        <a:xfrm>
          <a:off x="5668043" y="2157852"/>
          <a:ext cx="1358873" cy="135887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561BE5F-0118-4E8E-8061-80F64A64D5CF}">
      <dsp:nvSpPr>
        <dsp:cNvPr id="0" name=""/>
        <dsp:cNvSpPr/>
      </dsp:nvSpPr>
      <dsp:spPr>
        <a:xfrm>
          <a:off x="5953407" y="2443215"/>
          <a:ext cx="788146" cy="7881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A0CE74F-3990-4132-8E8C-228601A778FB}">
      <dsp:nvSpPr>
        <dsp:cNvPr id="0" name=""/>
        <dsp:cNvSpPr/>
      </dsp:nvSpPr>
      <dsp:spPr>
        <a:xfrm>
          <a:off x="7318104" y="2157852"/>
          <a:ext cx="3203058" cy="1358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2"/>
              </a:solidFill>
            </a:rPr>
            <a:t>Agreement from each crew member that the assignment is top tier is required before anything is to be submitted. </a:t>
          </a:r>
        </a:p>
      </dsp:txBody>
      <dsp:txXfrm>
        <a:off x="7318104" y="2157852"/>
        <a:ext cx="3203058" cy="13588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D34AC-053C-49E0-B1DF-47A32EB771A8}">
      <dsp:nvSpPr>
        <dsp:cNvPr id="0" name=""/>
        <dsp:cNvSpPr/>
      </dsp:nvSpPr>
      <dsp:spPr>
        <a:xfrm>
          <a:off x="4202" y="336868"/>
          <a:ext cx="2983862" cy="2983862"/>
        </a:xfrm>
        <a:prstGeom prst="ellipse">
          <a:avLst/>
        </a:prstGeom>
        <a:gradFill rotWithShape="0">
          <a:gsLst>
            <a:gs pos="0">
              <a:schemeClr val="accent1">
                <a:shade val="80000"/>
                <a:alpha val="50000"/>
                <a:hueOff val="0"/>
                <a:satOff val="0"/>
                <a:lumOff val="0"/>
                <a:alphaOff val="0"/>
                <a:satMod val="103000"/>
                <a:lumMod val="102000"/>
                <a:tint val="94000"/>
              </a:schemeClr>
            </a:gs>
            <a:gs pos="50000">
              <a:schemeClr val="accent1">
                <a:shade val="80000"/>
                <a:alpha val="50000"/>
                <a:hueOff val="0"/>
                <a:satOff val="0"/>
                <a:lumOff val="0"/>
                <a:alphaOff val="0"/>
                <a:satMod val="110000"/>
                <a:lumMod val="100000"/>
                <a:shade val="100000"/>
              </a:schemeClr>
            </a:gs>
            <a:gs pos="100000">
              <a:schemeClr val="accent1">
                <a:shade val="80000"/>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64212" tIns="21590" rIns="164212" bIns="21590" numCol="1" spcCol="1270" anchor="ctr" anchorCtr="1">
          <a:noAutofit/>
        </a:bodyPr>
        <a:lstStyle/>
        <a:p>
          <a:pPr marL="0" lvl="0" indent="0" algn="l" defTabSz="755650" rtl="0">
            <a:lnSpc>
              <a:spcPct val="90000"/>
            </a:lnSpc>
            <a:spcBef>
              <a:spcPct val="0"/>
            </a:spcBef>
            <a:spcAft>
              <a:spcPct val="35000"/>
            </a:spcAft>
            <a:buNone/>
          </a:pPr>
          <a:r>
            <a:rPr lang="en-US" sz="1700" kern="1200" dirty="0">
              <a:solidFill>
                <a:schemeClr val="tx2"/>
              </a:solidFill>
              <a:latin typeface="Posterama"/>
            </a:rPr>
            <a:t>First Offense</a:t>
          </a:r>
          <a:endParaRPr lang="en-US" sz="1700" kern="1200" dirty="0">
            <a:solidFill>
              <a:schemeClr val="tx2"/>
            </a:solidFill>
          </a:endParaRPr>
        </a:p>
        <a:p>
          <a:pPr marL="114300" lvl="1" indent="-114300" algn="l" defTabSz="577850" rtl="0">
            <a:lnSpc>
              <a:spcPct val="90000"/>
            </a:lnSpc>
            <a:spcBef>
              <a:spcPct val="0"/>
            </a:spcBef>
            <a:spcAft>
              <a:spcPct val="15000"/>
            </a:spcAft>
            <a:buChar char="•"/>
          </a:pPr>
          <a:r>
            <a:rPr lang="en-US" sz="1300" kern="1200" dirty="0">
              <a:solidFill>
                <a:schemeClr val="tx2"/>
              </a:solidFill>
              <a:latin typeface="Posterama"/>
            </a:rPr>
            <a:t> </a:t>
          </a:r>
          <a:r>
            <a:rPr lang="en-US" sz="1300" kern="1200" dirty="0">
              <a:solidFill>
                <a:schemeClr val="tx2"/>
              </a:solidFill>
              <a:latin typeface="Arial"/>
              <a:cs typeface="Arial"/>
            </a:rPr>
            <a:t>Captain to address inappropriate behavior with crew member(s).</a:t>
          </a:r>
        </a:p>
        <a:p>
          <a:pPr marL="114300" lvl="1" indent="-114300" algn="l" defTabSz="577850">
            <a:lnSpc>
              <a:spcPct val="90000"/>
            </a:lnSpc>
            <a:spcBef>
              <a:spcPct val="0"/>
            </a:spcBef>
            <a:spcAft>
              <a:spcPct val="15000"/>
            </a:spcAft>
            <a:buChar char="•"/>
          </a:pPr>
          <a:r>
            <a:rPr lang="en-US" sz="1300" kern="1200" dirty="0">
              <a:solidFill>
                <a:schemeClr val="tx2"/>
              </a:solidFill>
              <a:latin typeface="Arial"/>
              <a:cs typeface="Arial"/>
            </a:rPr>
            <a:t>Points deducted from assignment.</a:t>
          </a:r>
        </a:p>
      </dsp:txBody>
      <dsp:txXfrm>
        <a:off x="441178" y="773844"/>
        <a:ext cx="2109910" cy="2109910"/>
      </dsp:txXfrm>
    </dsp:sp>
    <dsp:sp modelId="{6BFD2670-DDAB-4448-A3CE-3F244260FD8C}">
      <dsp:nvSpPr>
        <dsp:cNvPr id="0" name=""/>
        <dsp:cNvSpPr/>
      </dsp:nvSpPr>
      <dsp:spPr>
        <a:xfrm>
          <a:off x="2391292" y="336868"/>
          <a:ext cx="2983862" cy="2983862"/>
        </a:xfrm>
        <a:prstGeom prst="ellipse">
          <a:avLst/>
        </a:prstGeom>
        <a:gradFill rotWithShape="0">
          <a:gsLst>
            <a:gs pos="0">
              <a:schemeClr val="accent1">
                <a:shade val="80000"/>
                <a:alpha val="50000"/>
                <a:hueOff val="92"/>
                <a:satOff val="2813"/>
                <a:lumOff val="5032"/>
                <a:alphaOff val="30000"/>
                <a:satMod val="103000"/>
                <a:lumMod val="102000"/>
                <a:tint val="94000"/>
              </a:schemeClr>
            </a:gs>
            <a:gs pos="50000">
              <a:schemeClr val="accent1">
                <a:shade val="80000"/>
                <a:alpha val="50000"/>
                <a:hueOff val="92"/>
                <a:satOff val="2813"/>
                <a:lumOff val="5032"/>
                <a:alphaOff val="30000"/>
                <a:satMod val="110000"/>
                <a:lumMod val="100000"/>
                <a:shade val="100000"/>
              </a:schemeClr>
            </a:gs>
            <a:gs pos="100000">
              <a:schemeClr val="accent1">
                <a:shade val="80000"/>
                <a:alpha val="50000"/>
                <a:hueOff val="92"/>
                <a:satOff val="2813"/>
                <a:lumOff val="5032"/>
                <a:alpha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64212" tIns="21590" rIns="164212" bIns="21590" numCol="1" spcCol="1270" anchor="ctr" anchorCtr="1">
          <a:noAutofit/>
        </a:bodyPr>
        <a:lstStyle/>
        <a:p>
          <a:pPr marL="0" lvl="0" indent="0" algn="l" defTabSz="755650" rtl="0">
            <a:lnSpc>
              <a:spcPct val="90000"/>
            </a:lnSpc>
            <a:spcBef>
              <a:spcPct val="0"/>
            </a:spcBef>
            <a:spcAft>
              <a:spcPct val="35000"/>
            </a:spcAft>
            <a:buNone/>
          </a:pPr>
          <a:r>
            <a:rPr lang="en-US" sz="1700" kern="1200" dirty="0">
              <a:solidFill>
                <a:schemeClr val="tx2"/>
              </a:solidFill>
              <a:latin typeface="Posterama"/>
            </a:rPr>
            <a:t>Second Offense</a:t>
          </a:r>
          <a:endParaRPr lang="en-US" sz="1700" kern="1200" dirty="0">
            <a:solidFill>
              <a:schemeClr val="tx2"/>
            </a:solidFill>
          </a:endParaRPr>
        </a:p>
        <a:p>
          <a:pPr marL="114300" lvl="1" indent="-114300" algn="l" defTabSz="577850" rtl="0">
            <a:lnSpc>
              <a:spcPct val="90000"/>
            </a:lnSpc>
            <a:spcBef>
              <a:spcPct val="0"/>
            </a:spcBef>
            <a:spcAft>
              <a:spcPct val="15000"/>
            </a:spcAft>
            <a:buChar char="•"/>
          </a:pPr>
          <a:r>
            <a:rPr lang="en-US" sz="1300" kern="1200" dirty="0">
              <a:solidFill>
                <a:schemeClr val="tx2"/>
              </a:solidFill>
              <a:latin typeface="Arial"/>
              <a:cs typeface="Arial"/>
            </a:rPr>
            <a:t>Captain requests crew member be removed.</a:t>
          </a:r>
        </a:p>
        <a:p>
          <a:pPr marL="114300" lvl="1" indent="-114300" algn="l" defTabSz="577850">
            <a:lnSpc>
              <a:spcPct val="90000"/>
            </a:lnSpc>
            <a:spcBef>
              <a:spcPct val="0"/>
            </a:spcBef>
            <a:spcAft>
              <a:spcPct val="15000"/>
            </a:spcAft>
            <a:buChar char="•"/>
          </a:pPr>
          <a:r>
            <a:rPr lang="en-US" sz="1300" kern="1200" dirty="0">
              <a:solidFill>
                <a:schemeClr val="tx2"/>
              </a:solidFill>
              <a:latin typeface="Arial"/>
              <a:cs typeface="Arial"/>
            </a:rPr>
            <a:t>Points deducted from assignment = a failed mission for the crew member.</a:t>
          </a:r>
        </a:p>
      </dsp:txBody>
      <dsp:txXfrm>
        <a:off x="2828268" y="773844"/>
        <a:ext cx="2109910" cy="21099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D0F4E-A73C-4E2D-A603-E9C0F3D6EBEA}">
      <dsp:nvSpPr>
        <dsp:cNvPr id="0" name=""/>
        <dsp:cNvSpPr/>
      </dsp:nvSpPr>
      <dsp:spPr>
        <a:xfrm>
          <a:off x="4202" y="336868"/>
          <a:ext cx="2983862" cy="2983862"/>
        </a:xfrm>
        <a:prstGeom prst="ellipse">
          <a:avLst/>
        </a:prstGeom>
        <a:gradFill rotWithShape="0">
          <a:gsLst>
            <a:gs pos="0">
              <a:schemeClr val="accent1">
                <a:shade val="80000"/>
                <a:alpha val="50000"/>
                <a:hueOff val="0"/>
                <a:satOff val="0"/>
                <a:lumOff val="0"/>
                <a:alphaOff val="0"/>
                <a:satMod val="103000"/>
                <a:lumMod val="102000"/>
                <a:tint val="94000"/>
              </a:schemeClr>
            </a:gs>
            <a:gs pos="50000">
              <a:schemeClr val="accent1">
                <a:shade val="80000"/>
                <a:alpha val="50000"/>
                <a:hueOff val="0"/>
                <a:satOff val="0"/>
                <a:lumOff val="0"/>
                <a:alphaOff val="0"/>
                <a:satMod val="110000"/>
                <a:lumMod val="100000"/>
                <a:shade val="100000"/>
              </a:schemeClr>
            </a:gs>
            <a:gs pos="100000">
              <a:schemeClr val="accent1">
                <a:shade val="80000"/>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64212" tIns="82550" rIns="164212" bIns="82550" numCol="1" spcCol="1270" anchor="ctr" anchorCtr="0">
          <a:noAutofit/>
        </a:bodyPr>
        <a:lstStyle/>
        <a:p>
          <a:pPr marL="0" lvl="0" indent="0" algn="l" defTabSz="2889250" rtl="0">
            <a:lnSpc>
              <a:spcPct val="90000"/>
            </a:lnSpc>
            <a:spcBef>
              <a:spcPct val="0"/>
            </a:spcBef>
            <a:spcAft>
              <a:spcPct val="35000"/>
            </a:spcAft>
            <a:buNone/>
          </a:pPr>
          <a:endParaRPr lang="en-US" sz="6500" kern="1200" dirty="0">
            <a:latin typeface="Arial"/>
            <a:cs typeface="Arial"/>
          </a:endParaRPr>
        </a:p>
      </dsp:txBody>
      <dsp:txXfrm>
        <a:off x="441178" y="773844"/>
        <a:ext cx="2109910" cy="2109910"/>
      </dsp:txXfrm>
    </dsp:sp>
    <dsp:sp modelId="{6BFD2670-DDAB-4448-A3CE-3F244260FD8C}">
      <dsp:nvSpPr>
        <dsp:cNvPr id="0" name=""/>
        <dsp:cNvSpPr/>
      </dsp:nvSpPr>
      <dsp:spPr>
        <a:xfrm>
          <a:off x="2395494" y="400096"/>
          <a:ext cx="2983862" cy="2983862"/>
        </a:xfrm>
        <a:prstGeom prst="ellipse">
          <a:avLst/>
        </a:prstGeom>
        <a:gradFill rotWithShape="0">
          <a:gsLst>
            <a:gs pos="0">
              <a:schemeClr val="accent1">
                <a:shade val="80000"/>
                <a:alpha val="50000"/>
                <a:hueOff val="92"/>
                <a:satOff val="2813"/>
                <a:lumOff val="5032"/>
                <a:alphaOff val="30000"/>
                <a:satMod val="103000"/>
                <a:lumMod val="102000"/>
                <a:tint val="94000"/>
              </a:schemeClr>
            </a:gs>
            <a:gs pos="50000">
              <a:schemeClr val="accent1">
                <a:shade val="80000"/>
                <a:alpha val="50000"/>
                <a:hueOff val="92"/>
                <a:satOff val="2813"/>
                <a:lumOff val="5032"/>
                <a:alphaOff val="30000"/>
                <a:satMod val="110000"/>
                <a:lumMod val="100000"/>
                <a:shade val="100000"/>
              </a:schemeClr>
            </a:gs>
            <a:gs pos="100000">
              <a:schemeClr val="accent1">
                <a:shade val="80000"/>
                <a:alpha val="50000"/>
                <a:hueOff val="92"/>
                <a:satOff val="2813"/>
                <a:lumOff val="5032"/>
                <a:alpha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64212" tIns="82550" rIns="164212" bIns="82550" numCol="1" spcCol="1270" anchor="ctr" anchorCtr="0">
          <a:noAutofit/>
        </a:bodyPr>
        <a:lstStyle/>
        <a:p>
          <a:pPr marL="0" lvl="0" indent="0" algn="ctr" defTabSz="2889250" rtl="0">
            <a:lnSpc>
              <a:spcPct val="90000"/>
            </a:lnSpc>
            <a:spcBef>
              <a:spcPct val="0"/>
            </a:spcBef>
            <a:spcAft>
              <a:spcPct val="35000"/>
            </a:spcAft>
            <a:buNone/>
          </a:pPr>
          <a:endParaRPr lang="en-US" sz="6500" kern="1200" dirty="0">
            <a:solidFill>
              <a:schemeClr val="tx2"/>
            </a:solidFill>
          </a:endParaRPr>
        </a:p>
      </dsp:txBody>
      <dsp:txXfrm>
        <a:off x="2832470" y="837072"/>
        <a:ext cx="2109910" cy="21099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32FF3-00C3-45FE-8501-B8F9D16571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6D83E6F-356D-4DFE-9AA3-675AB04480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810618-3E38-4CD7-8875-0133B3A8EF5D}" type="datetimeFigureOut">
              <a:rPr lang="en-US" smtClean="0"/>
              <a:t>6/3/2023</a:t>
            </a:fld>
            <a:endParaRPr lang="en-US" dirty="0"/>
          </a:p>
        </p:txBody>
      </p:sp>
      <p:sp>
        <p:nvSpPr>
          <p:cNvPr id="4" name="Footer Placeholder 3">
            <a:extLst>
              <a:ext uri="{FF2B5EF4-FFF2-40B4-BE49-F238E27FC236}">
                <a16:creationId xmlns:a16="http://schemas.microsoft.com/office/drawing/2014/main" id="{76F9CB11-025B-45E9-A55D-3FB3C383EA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ED03088-6A83-46E0-9E61-CCAF7C2285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23264-6C96-4D2A-B867-76FEADB59940}" type="slidenum">
              <a:rPr lang="en-US" smtClean="0"/>
              <a:t>‹#›</a:t>
            </a:fld>
            <a:endParaRPr lang="en-US" dirty="0"/>
          </a:p>
        </p:txBody>
      </p:sp>
    </p:spTree>
    <p:extLst>
      <p:ext uri="{BB962C8B-B14F-4D97-AF65-F5344CB8AC3E}">
        <p14:creationId xmlns:p14="http://schemas.microsoft.com/office/powerpoint/2010/main" val="84435357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26T01:37:14.981"/>
    </inkml:context>
    <inkml:brush xml:id="br0">
      <inkml:brushProperty name="width" value="0.1" units="cm"/>
      <inkml:brushProperty name="height" value="0.1" units="cm"/>
    </inkml:brush>
  </inkml:definitions>
  <inkml:trace contextRef="#ctx0" brushRef="#br0">18419 10308 16383 0 0,'1'0'0'0'0,"6"0"0"0"0,9 0 0 0 0,8-2 0 0 0,7-2 0 0 0,4-5 0 0 0,1-2 0 0 0,-1-2 0 0 0,-2-3 0 0 0,-2-1 0 0 0,0-2 0 0 0,-2-2 0 0 0,-1-3 0 0 0,1-4 0 0 0,2-4 0 0 0,0-3 0 0 0,-1-4 0 0 0,1-6 0 0 0,-3-2 0 0 0,-1-2 0 0 0,-2 0 0 0 0,-3 4 0 0 0,-2 3 0 0 0,-3 1 0 0 0,-2 5 0 0 0,-2 3 0 0 0,-3 1 0 0 0,-3 2 0 0 0,-4-1 0 0 0,-1 1 0 0 0,-1 2 0 0 0,-2 2 0 0 0,1 2 0 0 0,-1 5 0 0 0,0 1 0 0 0,1 3 0 0 0,0 2 0 0 0,0 0 0 0 0,-1-1 0 0 0,1-1 0 0 0,0 0 0 0 0,-3 0 0 0 0,-3 0 0 0 0,-1 1 0 0 0,-2 0 0 0 0,-1 1 0 0 0,1 2 0 0 0,-1 0 0 0 0,1 2 0 0 0,0 0 0 0 0,-2 0 0 0 0,0 1 0 0 0,0 0 0 0 0,1 2 0 0 0,0 0 0 0 0,1 3 0 0 0,1 2 0 0 0,3 3 0 0 0,2 2 0 0 0,1 3 0 0 0,2 1 0 0 0,0 0 0 0 0,0 1 0 0 0,1 0 0 0 0,-1 0 0 0 0,0-1 0 0 0,1 1 0 0 0,0-1 0 0 0,3 1 0 0 0,1 1 0 0 0,2 3 0 0 0,2 4 0 0 0,0 4 0 0 0,1 3 0 0 0,1 4 0 0 0,0 3 0 0 0,-1 1 0 0 0,1 1 0 0 0,0 0 0 0 0,0 2 0 0 0,1 1 0 0 0,1-1 0 0 0,2-1 0 0 0,1-1 0 0 0,0-1 0 0 0,2 3 0 0 0,0-1 0 0 0,0 0 0 0 0,0 0 0 0 0,0-1 0 0 0,-1-3 0 0 0,-2-1 0 0 0,1-3 0 0 0,-2-2 0 0 0,-2-1 0 0 0,0-3 0 0 0,-2 0 0 0 0,0-3 0 0 0,-2-3 0 0 0,-1-2 0 0 0,-2-1 0 0 0,-2-2 0 0 0,0-1 0 0 0,-2 0 0 0 0,-2-1 0 0 0,-5-2 0 0 0,-1-3 0 0 0,-4 0 0 0 0,-6-2 0 0 0,-4 0 0 0 0,-7 0 0 0 0,-6 0 0 0 0,-11-1 0 0 0,-6-1 0 0 0,-4-5 0 0 0,-4-5 0 0 0,1-7 0 0 0,1-7 0 0 0,3-2 0 0 0,5-1 0 0 0,5 0 0 0 0,7 1 0 0 0,4 1 0 0 0,5 3 0 0 0,3 2 0 0 0,4 1 0 0 0,1 1 0 0 0,3 1 0 0 0,1 0 0 0 0,0 2 0 0 0,1 3 0 0 0,1 1 0 0 0,4 2 0 0 0,2 3 0 0 0,2 1 0 0 0,3 2 0 0 0,4 2 0 0 0,5 1 0 0 0,3 1 0 0 0,3 1 0 0 0,3 0 0 0 0,2 0 0 0 0,3 1 0 0 0,4-1 0 0 0,5 0 0 0 0,6 2 0 0 0,5 3 0 0 0,2 2 0 0 0,3 0 0 0 0,1 0 0 0 0,0 2 0 0 0,1 1 0 0 0,-1 0 0 0 0,-2 1 0 0 0,-1 0 0 0 0,-3 0 0 0 0,-5 0 0 0 0,-2 0 0 0 0,-5-1 0 0 0,-3 2 0 0 0,-1 0 0 0 0,-1 1 0 0 0,-1 1 0 0 0,-1 0 0 0 0,0 0 0 0 0,1 0 0 0 0,0-2 0 0 0,-1-1 0 0 0,-3-1 0 0 0,0 0 0 0 0,-3-1 0 0 0,-2 0 0 0 0,-1-2 0 0 0,-3-2 0 0 0,0 0 0 0 0,0-1 0 0 0,-1-2 0 0 0,0 0 0 0 0,0-2 0 0 0,-1-2 0 0 0,-2-3 0 0 0,-4-2 0 0 0,-2-3 0 0 0,-4-2 0 0 0,-1-1 0 0 0,0-2 0 0 0,-2-2 0 0 0,0-1 0 0 0,0-1 0 0 0,1-2 0 0 0,1-4 0 0 0,-1-2 0 0 0,2-2 0 0 0,1-4 0 0 0,2-1 0 0 0,0 1 0 0 0,0 3 0 0 0,0 4 0 0 0,0 4 0 0 0,0 5 0 0 0,2 7 0 0 0,-1 6 0 0 0,1 5 0 0 0,0 4 0 0 0,2 7 0 0 0,2 6 0 0 0,4 8 0 0 0,8 8 0 0 0,7 11 0 0 0,9 10 0 0 0,7 4 0 0 0,7 3 0 0 0,3 2 0 0 0,6 2 0 0 0,0-1 0 0 0,-1-4 0 0 0,-6-9 0 0 0,-7-10 0 0 0,-8-8 0 0 0,-6-9 0 0 0,-7-7 0 0 0,-5-5 0 0 0,-4-5 0 0 0,-2-4 0 0 0,-1-2 0 0 0,-1-2 0 0 0,-1-1 0 0 0,1 0 0 0 0,-1-1 0 0 0,-2-11 0 0 0,-1-20 0 0 0,-2-22 0 0 0,3-25 0 0 0,2-20 0 0 0,1-6 0 0 0,1-7 0 0 0,2-3 0 0 0,2 4 0 0 0,1 7 0 0 0,0 14 0 0 0,-3 18 0 0 0,0 17 0 0 0,-3 17 0 0 0,-2 13 0 0 0,-2 10 0 0 0,0 8 0 0 0,-1 5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26T01:37:14.982"/>
    </inkml:context>
    <inkml:brush xml:id="br0">
      <inkml:brushProperty name="width" value="0.1" units="cm"/>
      <inkml:brushProperty name="height" value="0.1" units="cm"/>
    </inkml:brush>
  </inkml:definitions>
  <inkml:trace contextRef="#ctx0" brushRef="#br0">19152 9756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26T23:14:05.737"/>
    </inkml:context>
    <inkml:brush xml:id="br0">
      <inkml:brushProperty name="width" value="0.05" units="cm"/>
      <inkml:brushProperty name="height" value="0.05" units="cm"/>
    </inkml:brush>
  </inkml:definitions>
  <inkml:trace contextRef="#ctx0" brushRef="#br0">34276 12296 16383 0 0,'-4'0'0'0'0,"-6"0"0"0"0,-4 0 0 0 0,-5 0 0 0 0,2-4 0 0 0,-2-2 0 0 0,0 1 0 0 0,-1 1 0 0 0,2-3 0 0 0,0 0 0 0 0,0 1 0 0 0,-2 1 0 0 0,-1 2 0 0 0,-1 2 0 0 0,-1 0 0 0 0,-1 1 0 0 0,0 0 0 0 0,4-4 0 0 0,2-1 0 0 0,-1 0 0 0 0,-1 1 0 0 0,3 5 0 0 0,0 3 0 0 0,0 0 0 0 0,1 4 0 0 0,1 0 0 0 0,-2-1 0 0 0,2 3 0 0 0,0-1 0 0 0,2 2 0 0 0,3 3 0 0 0,0 0 0 0 0,1 1 0 0 0,3 2 0 0 0,1 3 0 0 0,-2 1 0 0 0,1 1 0 0 0,0 2 0 0 0,3 0 0 0 0,0 0 0 0 0,2 0 0 0 0,0 0 0 0 0,1 0 0 0 0,4-4 0 0 0,6-5 0 0 0,1-2 0 0 0,2-2 0 0 0,4-4 0 0 0,2-3 0 0 0,3-1 0 0 0,-3 1 0 0 0,-1 2 0 0 0,1-2 0 0 0,2 0 0 0 0,0-2 0 0 0,2 0 0 0 0,0-2 0 0 0,0 0 0 0 0,1 0 0 0 0,0 0 0 0 0,0 0 0 0 0,0 0 0 0 0,-8 0 0 0 0,-11-1 0 0 0,-10 1 0 0 0,-9 0 0 0 0,-5 0 0 0 0,-4 0 0 0 0,-2 0 0 0 0,-1 0 0 0 0,0 0 0 0 0,4 4 0 0 0,3 2 0 0 0,3 3 0 0 0,2 0 0 0 0,-2 4 0 0 0,-2-2 0 0 0,2 2 0 0 0,0-1 0 0 0,2 1 0 0 0,0-2 0 0 0,2 2 0 0 0,4 3 0 0 0,-2-2 0 0 0,1 1 0 0 0,3 2 0 0 0,-3-2 0 0 0,1 0 0 0 0,2 3 0 0 0,1 1 0 0 0,3 2 0 0 0,0 1 0 0 0,2 1 0 0 0,0 1 0 0 0,0 0 0 0 0,0 0 0 0 0,1 0 0 0 0,3-4 0 0 0,2-1 0 0 0,3-4 0 0 0,4-5 0 0 0,5-4 0 0 0,3-2 0 0 0,1-3 0 0 0,-2 3 0 0 0,-1 1 0 0 0,0-1 0 0 0,2-1 0 0 0,0-1 0 0 0,2 0 0 0 0,0-1 0 0 0,0-1 0 0 0,1 0 0 0 0,0 0 0 0 0,-4-5 0 0 0,-1 0 0 0 0,-1-1 0 0 0,2 2 0 0 0,1 1 0 0 0,-3-3 0 0 0,0 0 0 0 0,-4-4 0 0 0,0 1 0 0 0,2 1 0 0 0,-2-2 0 0 0,1 1 0 0 0,-3-2 0 0 0,-2-3 0 0 0,-4-4 0 0 0,1 2 0 0 0,0-1 0 0 0,-1-1 0 0 0,-2 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26T23:14:05.738"/>
    </inkml:context>
    <inkml:brush xml:id="br0">
      <inkml:brushProperty name="width" value="0.05" units="cm"/>
      <inkml:brushProperty name="height" value="0.05" units="cm"/>
    </inkml:brush>
  </inkml:definitions>
  <inkml:trace contextRef="#ctx0" brushRef="#br0">34316 12607 16383 0 0,'5'0'0'0'0,"4"0"0"0"0,5 0 0 0 0,5 4 0 0 0,3 1 0 0 0,1 0 0 0 0,2 0 0 0 0,-1-3 0 0 0,-3 4 0 0 0,-1 1 0 0 0,-1-2 0 0 0,1-1 0 0 0,1-1 0 0 0,1-1 0 0 0,1-2 0 0 0,0 1 0 0 0,-3 3 0 0 0,-2 1 0 0 0,1 0 0 0 0,1-2 0 0 0,1 0 0 0 0,-3-5 0 0 0,0-3 0 0 0,0 1 0 0 0,2-1 0 0 0,1 2 0 0 0,-3-3 0 0 0,-1 0 0 0 0,2 0 0 0 0,1 2 0 0 0,-3-3 0 0 0,0 0 0 0 0,0 1 0 0 0,-1-2 0 0 0,-1-1 0 0 0,2 3 0 0 0,-2-3 0 0 0,1 0 0 0 0,-3-1 0 0 0,0-1 0 0 0,-1-1 0 0 0,1 1 0 0 0,-2-2 0 0 0,-3-2 0 0 0,2 1 0 0 0,-2-1 0 0 0,3 2 0 0 0,-1-1 0 0 0,2 2 0 0 0,-1-1 0 0 0,-3-2 0 0 0,-2-3 0 0 0,-2-3 0 0 0,1 4 0 0 0,1-1 0 0 0,-1-1 0 0 0,-5 3 0 0 0,-7 4 0 0 0,-2 0 0 0 0,-4 2 0 0 0,-3 3 0 0 0,-4 2 0 0 0,-1 3 0 0 0,-3 5 0 0 0,0 2 0 0 0,4 5 0 0 0,1 0 0 0 0,4 2 0 0 0,0 4 0 0 0,3 3 0 0 0,3 2 0 0 0,4 2 0 0 0,2 0 0 0 0,-2-2 0 0 0,-1-2 0 0 0,2 0 0 0 0,0 1 0 0 0,2 1 0 0 0,0 1 0 0 0,2 1 0 0 0,0 1 0 0 0,0 0 0 0 0,0-1 0 0 0,0 1 0 0 0,1 0 0 0 0,-1 0 0 0 0,0 0 0 0 0,0 0 0 0 0,0 0 0 0 0,0 0 0 0 0,0 0 0 0 0,-4-5 0 0 0,-2 0 0 0 0,1-1 0 0 0,-3-2 0 0 0,0-1 0 0 0,-3-2 0 0 0,-4-4 0 0 0,1 1 0 0 0,-1-1 0 0 0,2 2 0 0 0,-1-2 0 0 0,-2-1 0 0 0,1 1 0 0 0,0 0 0 0 0,-2-2 0 0 0,2 1 0 0 0,0 1 0 0 0,-3-3 0 0 0,-1-1 0 0 0,-2-2 0 0 0,-1-2 0 0 0,-1 0 0 0 0,-1-1 0 0 0,0 0 0 0 0,0-1 0 0 0,0 1 0 0 0,0-1 0 0 0,0 1 0 0 0,0 0 0 0 0,0 0 0 0 0,0 0 0 0 0,4-4 0 0 0,6-5 0 0 0,1-2 0 0 0,2-2 0 0 0,4-4 0 0 0,3-2 0 0 0,5 2 0 0 0,4-1 0 0 0,4 3 0 0 0,5 5 0 0 0,4 3 0 0 0,-1-1 0 0 0,1 1 0 0 0,1 1 0 0 0,2 3 0 0 0,0 1 0 0 0,2 0 0 0 0,1 2 0 0 0,-1 0 0 0 0,1 1 0 0 0,-4 3 0 0 0,-1 2 0 0 0,0-1 0 0 0,1 3 0 0 0,1 1 0 0 0,1-2 0 0 0,-3 2 0 0 0,-1 0 0 0 0,0-2 0 0 0,-2 1 0 0 0,0 1 0 0 0,1-2 0 0 0,-3 1 0 0 0,2 1 0 0 0,1-3 0 0 0,-3 3 0 0 0,2 0 0 0 0,1-3 0 0 0,-2 3 0 0 0,0-1 0 0 0,2-1 0 0 0,-2 2 0 0 0,1-1 0 0 0,1-1 0 0 0,2-3 0 0 0,-2 3 0 0 0,0 0 0 0 0,1-1 0 0 0,1-2 0 0 0,2 3 0 0 0,2 0 0 0 0,0-1 0 0 0,1-2 0 0 0,0-1 0 0 0,0-2 0 0 0,-4 4 0 0 0,-2 0 0 0 0,1 0 0 0 0,1-1 0 0 0,1-1 0 0 0,1-2 0 0 0,1 0 0 0 0,0-1 0 0 0,-3-4 0 0 0,-2-1 0 0 0,-3-5 0 0 0,-4 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27T16:52:52.572"/>
    </inkml:context>
    <inkml:brush xml:id="br0">
      <inkml:brushProperty name="width" value="0.1" units="cm"/>
      <inkml:brushProperty name="height" value="0.1" units="cm"/>
    </inkml:brush>
  </inkml:definitions>
  <inkml:trace contextRef="#ctx0" brushRef="#br0">20308 16761 16383 0 0,'0'-3'0'0'0,"0"-4"0"0"0,-3-4 0 0 0,-1-4 0 0 0,0-1 0 0 0,-2 1 0 0 0,-4 3 0 0 0,1 1 0 0 0,-2 3 0 0 0,1-2 0 0 0,-1 2 0 0 0,-1 2 0 0 0,1-1 0 0 0,-1 1 0 0 0,-1 1 0 0 0,-2 1 0 0 0,-1 2 0 0 0,-1 1 0 0 0,-1 1 0 0 0,0 0 0 0 0,-1 0 0 0 0,1 0 0 0 0,-1 1 0 0 0,1-1 0 0 0,-1 0 0 0 0,4 3 0 0 0,1 1 0 0 0,3 4 0 0 0,0-1 0 0 0,2 2 0 0 0,-1 3 0 0 0,2 2 0 0 0,-1-1 0 0 0,1 0 0 0 0,-2-2 0 0 0,2 1 0 0 0,-2-3 0 0 0,2 1 0 0 0,1 2 0 0 0,0-2 0 0 0,0 2 0 0 0,2 0 0 0 0,-2 0 0 0 0,-2 0 0 0 0,0 1 0 0 0,-2-1 0 0 0,2 0 0 0 0,1 1 0 0 0,0-2 0 0 0,1 1 0 0 0,-1 1 0 0 0,0 2 0 0 0,-1-2 0 0 0,0 0 0 0 0,0 1 0 0 0,0 1 0 0 0,-1-2 0 0 0,2 0 0 0 0,-2 1 0 0 0,1 1 0 0 0,0 1 0 0 0,0 1 0 0 0,-1-3 0 0 0,2 0 0 0 0,1 1 0 0 0,0-3 0 0 0,0 0 0 0 0,-1 1 0 0 0,0 2 0 0 0,-1-3 0 0 0,1 1 0 0 0,1 1 0 0 0,-1-2 0 0 0,2 0 0 0 0,0 1 0 0 0,3 2 0 0 0,0 0 0 0 0,2 2 0 0 0,1 1 0 0 0,0 0 0 0 0,0 1 0 0 0,1-1 0 0 0,-1 1 0 0 0,0-1 0 0 0,4 1 0 0 0,0-1 0 0 0,0 0 0 0 0,2 1 0 0 0,0-1 0 0 0,0 0 0 0 0,1-3 0 0 0,-1-1 0 0 0,0 1 0 0 0,-3 0 0 0 0,3-2 0 0 0,-1-1 0 0 0,0 2 0 0 0,1-2 0 0 0,3-4 0 0 0,4-2 0 0 0,-2 1 0 0 0,2-2 0 0 0,1 0 0 0 0,1-2 0 0 0,2-2 0 0 0,0 0 0 0 0,1-1 0 0 0,0 0 0 0 0,1 0 0 0 0,2 0 0 0 0,2-1 0 0 0,-1 1 0 0 0,0 0 0 0 0,-1 0 0 0 0,-2 0 0 0 0,0 0 0 0 0,0 0 0 0 0,-1 0 0 0 0,0 0 0 0 0,0 0 0 0 0,0 0 0 0 0,0 0 0 0 0,1 0 0 0 0,-1 0 0 0 0,0-3 0 0 0,0-1 0 0 0,0 0 0 0 0,1-2 0 0 0,-1-1 0 0 0,0 2 0 0 0,0 1 0 0 0,1-2 0 0 0,-1 1 0 0 0,0 0 0 0 0,0 2 0 0 0,1-2 0 0 0,-1-1 0 0 0,0 2 0 0 0,0-2 0 0 0,1 0 0 0 0,-1 0 0 0 0,-3 0 0 0 0,-1-1 0 0 0,1-1 0 0 0,0 0 0 0 0,1-1 0 0 0,0 0 0 0 0,-1-1 0 0 0,-1 2 0 0 0,0 1 0 0 0,1 2 0 0 0,-2 0 0 0 0,0-1 0 0 0,1-1 0 0 0,1-1 0 0 0,-2 0 0 0 0,0-1 0 0 0,0 3 0 0 0,-1-2 0 0 0,0 1 0 0 0,-2 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27T16:52:52.573"/>
    </inkml:context>
    <inkml:brush xml:id="br0">
      <inkml:brushProperty name="width" value="0.1" units="cm"/>
      <inkml:brushProperty name="height" value="0.1" units="cm"/>
    </inkml:brush>
  </inkml:definitions>
  <inkml:trace contextRef="#ctx0" brushRef="#br0">21008 16824 16383 0 0,'3'0'0'0'0,"4"0"0"0"0,4 3 0 0 0,4 1 0 0 0,-2 3 0 0 0,1 1 0 0 0,1 1 0 0 0,1 0 0 0 0,1 1 0 0 0,0-1 0 0 0,-2 1 0 0 0,-1-1 0 0 0,1 0 0 0 0,0 0 0 0 0,-2 1 0 0 0,0-2 0 0 0,0-1 0 0 0,2 1 0 0 0,1-2 0 0 0,1 3 0 0 0,1-2 0 0 0,0 2 0 0 0,0 0 0 0 0,1 0 0 0 0,-1 0 0 0 0,1-2 0 0 0,-1-3 0 0 0,1-1 0 0 0,-4 1 0 0 0,-1 1 0 0 0,0-1 0 0 0,1-1 0 0 0,1-2 0 0 0,1 0 0 0 0,-2 3 0 0 0,-2 0 0 0 0,2 0 0 0 0,0-1 0 0 0,1-1 0 0 0,1-1 0 0 0,-2-3 0 0 0,-1-2 0 0 0,0 0 0 0 0,1-3 0 0 0,1 1 0 0 0,1 0 0 0 0,-2-1 0 0 0,-1 1 0 0 0,-3-3 0 0 0,0 1 0 0 0,-2-1 0 0 0,1 0 0 0 0,1-1 0 0 0,3-1 0 0 0,-2-3 0 0 0,1 1 0 0 0,-3 0 0 0 0,-2-1 0 0 0,-3-1 0 0 0,1 2 0 0 0,0-1 0 0 0,-2 0 0 0 0,-1-1 0 0 0,-1-1 0 0 0,-2-1 0 0 0,1-1 0 0 0,-1 0 0 0 0,-1 0 0 0 0,1-1 0 0 0,0 1 0 0 0,0 0 0 0 0,-3 2 0 0 0,-5 5 0 0 0,0 1 0 0 0,-2 2 0 0 0,-3 2 0 0 0,-2 3 0 0 0,-1 1 0 0 0,1 5 0 0 0,4 4 0 0 0,1 1 0 0 0,1 3 0 0 0,3 2 0 0 0,2 2 0 0 0,2 2 0 0 0,2 1 0 0 0,-3 0 0 0 0,-1 1 0 0 0,0 0 0 0 0,2-1 0 0 0,0 1 0 0 0,-2-4 0 0 0,-1-1 0 0 0,1 1 0 0 0,1 0 0 0 0,-3 13 0 0 0,1 6 0 0 0,-3-4 0 0 0,1-4 0 0 0,1-2 0 0 0,-2-4 0 0 0,1 0 0 0 0,2-2 0 0 0,1-1 0 0 0,-1 1 0 0 0,-1-1 0 0 0,2 1 0 0 0,1 0 0 0 0,-2-3 0 0 0,0-1 0 0 0,0 0 0 0 0,2 1 0 0 0,-2-2 0 0 0,-1 0 0 0 0,2 1 0 0 0,-2 0 0 0 0,-1 2 0 0 0,-1 1 0 0 0,0 1 0 0 0,2 0 0 0 0,2 1 0 0 0,-2-1 0 0 0,0 1 0 0 0,-1 2 0 0 0,-1 2 0 0 0,-1-1 0 0 0,1-1 0 0 0,-2 3 0 0 0,1 0 0 0 0,3-1 0 0 0,-2 2 0 0 0,1-1 0 0 0,-1-3 0 0 0,-3-4 0 0 0,1 0 0 0 0,1-1 0 0 0,1 1 0 0 0,0 0 0 0 0,2 0 0 0 0,-1-2 0 0 0,1-1 0 0 0,1 0 0 0 0,-2 1 0 0 0,1 1 0 0 0,-2-2 0 0 0,0-1 0 0 0,2 1 0 0 0,-1-2 0 0 0,-3-3 0 0 0,-3-3 0 0 0,-2-3 0 0 0,-1-1 0 0 0,-2-2 0 0 0,0 0 0 0 0,-1-1 0 0 0,3-2 0 0 0,2-2 0 0 0,-1 1 0 0 0,3-3 0 0 0,0 1 0 0 0,2-3 0 0 0,0 1 0 0 0,1-2 0 0 0,-1 2 0 0 0,2-2 0 0 0,-1 1 0 0 0,0-1 0 0 0,3-2 0 0 0,-2 2 0 0 0,2-2 0 0 0,1-1 0 0 0,1-2 0 0 0,2-1 0 0 0,1-1 0 0 0,0-1 0 0 0,2 0 0 0 0,-1-1 0 0 0,0 1 0 0 0,4-1 0 0 0,0 1 0 0 0,0-1 0 0 0,-1 1 0 0 0,3 3 0 0 0,-1 1 0 0 0,0-1 0 0 0,1 0 0 0 0,1-1 0 0 0,-2-1 0 0 0,2 0 0 0 0,-1-1 0 0 0,3 0 0 0 0,-2-1 0 0 0,0 1 0 0 0,-3-1 0 0 0,2 4 0 0 0,-1 1 0 0 0,0 0 0 0 0,1-2 0 0 0,0 0 0 0 0,2 3 0 0 0,0-1 0 0 0,-2 0 0 0 0,2 2 0 0 0,-1 0 0 0 0,-2-1 0 0 0,-1-1 0 0 0,1 1 0 0 0,4 3 0 0 0,2 4 0 0 0,3 2 0 0 0,3 2 0 0 0,0 2 0 0 0,2 0 0 0 0,-4 4 0 0 0,0 0 0 0 0,0 1 0 0 0,-2 2 0 0 0,-1-1 0 0 0,1 0 0 0 0,1-2 0 0 0,2-2 0 0 0,1 3 0 0 0,0-1 0 0 0,1 1 0 0 0,1-2 0 0 0,-4 2 0 0 0,0 0 0 0 0,-1-1 0 0 0,1 0 0 0 0,2-2 0 0 0,-4 2 0 0 0,1 1 0 0 0,0-1 0 0 0,1 2 0 0 0,1 0 0 0 0,1-1 0 0 0,1-1 0 0 0,0-2 0 0 0,0 0 0 0 0,0-2 0 0 0,1 0 0 0 0,-1 0 0 0 0,1 0 0 0 0,-4 3 0 0 0,-1 1 0 0 0,0-1 0 0 0,2 0 0 0 0,0 0 0 0 0,0-2 0 0 0,2 0 0 0 0,0-1 0 0 0,0 0 0 0 0,0 0 0 0 0,-2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FA7AE-61BF-43B4-B36F-68C449FF1070}" type="datetimeFigureOut">
              <a:rPr lang="en-US" smtClean="0"/>
              <a:t>6/3/2023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C81A1-5F9C-4C15-B6E5-49FBACAD249D}" type="slidenum">
              <a:rPr lang="en-US" smtClean="0"/>
              <a:t>‹#›</a:t>
            </a:fld>
            <a:endParaRPr lang="en-US" dirty="0"/>
          </a:p>
        </p:txBody>
      </p:sp>
    </p:spTree>
    <p:extLst>
      <p:ext uri="{BB962C8B-B14F-4D97-AF65-F5344CB8AC3E}">
        <p14:creationId xmlns:p14="http://schemas.microsoft.com/office/powerpoint/2010/main" val="389736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2</a:t>
            </a:fld>
            <a:endParaRPr lang="en-US" dirty="0"/>
          </a:p>
        </p:txBody>
      </p:sp>
    </p:spTree>
    <p:extLst>
      <p:ext uri="{BB962C8B-B14F-4D97-AF65-F5344CB8AC3E}">
        <p14:creationId xmlns:p14="http://schemas.microsoft.com/office/powerpoint/2010/main" val="395607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3</a:t>
            </a:fld>
            <a:endParaRPr lang="en-US" dirty="0"/>
          </a:p>
        </p:txBody>
      </p:sp>
    </p:spTree>
    <p:extLst>
      <p:ext uri="{BB962C8B-B14F-4D97-AF65-F5344CB8AC3E}">
        <p14:creationId xmlns:p14="http://schemas.microsoft.com/office/powerpoint/2010/main" val="318918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4</a:t>
            </a:fld>
            <a:endParaRPr lang="en-US" dirty="0"/>
          </a:p>
        </p:txBody>
      </p:sp>
    </p:spTree>
    <p:extLst>
      <p:ext uri="{BB962C8B-B14F-4D97-AF65-F5344CB8AC3E}">
        <p14:creationId xmlns:p14="http://schemas.microsoft.com/office/powerpoint/2010/main" val="290472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AC3AA-9C47-4E0B-BAC0-E8DEA4AD5A4E}" type="slidenum">
              <a:rPr lang="en-US" smtClean="0"/>
              <a:t>5</a:t>
            </a:fld>
            <a:endParaRPr lang="en-US" dirty="0"/>
          </a:p>
        </p:txBody>
      </p:sp>
    </p:spTree>
    <p:extLst>
      <p:ext uri="{BB962C8B-B14F-4D97-AF65-F5344CB8AC3E}">
        <p14:creationId xmlns:p14="http://schemas.microsoft.com/office/powerpoint/2010/main" val="392043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8</a:t>
            </a:fld>
            <a:endParaRPr lang="en-US" dirty="0"/>
          </a:p>
        </p:txBody>
      </p:sp>
    </p:spTree>
    <p:extLst>
      <p:ext uri="{BB962C8B-B14F-4D97-AF65-F5344CB8AC3E}">
        <p14:creationId xmlns:p14="http://schemas.microsoft.com/office/powerpoint/2010/main" val="66676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AC3AA-9C47-4E0B-BAC0-E8DEA4AD5A4E}" type="slidenum">
              <a:rPr lang="en-US" smtClean="0"/>
              <a:t>9</a:t>
            </a:fld>
            <a:endParaRPr lang="en-US" dirty="0"/>
          </a:p>
        </p:txBody>
      </p:sp>
    </p:spTree>
    <p:extLst>
      <p:ext uri="{BB962C8B-B14F-4D97-AF65-F5344CB8AC3E}">
        <p14:creationId xmlns:p14="http://schemas.microsoft.com/office/powerpoint/2010/main" val="372960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11</a:t>
            </a:fld>
            <a:endParaRPr lang="en-US" dirty="0"/>
          </a:p>
        </p:txBody>
      </p:sp>
    </p:spTree>
    <p:extLst>
      <p:ext uri="{BB962C8B-B14F-4D97-AF65-F5344CB8AC3E}">
        <p14:creationId xmlns:p14="http://schemas.microsoft.com/office/powerpoint/2010/main" val="384645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118E17-E86B-4918-AC6E-373CA9D866B1}" type="slidenum">
              <a:rPr lang="en-US" smtClean="0"/>
              <a:t>14</a:t>
            </a:fld>
            <a:endParaRPr lang="en-US" dirty="0"/>
          </a:p>
        </p:txBody>
      </p:sp>
    </p:spTree>
    <p:extLst>
      <p:ext uri="{BB962C8B-B14F-4D97-AF65-F5344CB8AC3E}">
        <p14:creationId xmlns:p14="http://schemas.microsoft.com/office/powerpoint/2010/main" val="3588501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grpSp>
        <p:nvGrpSpPr>
          <p:cNvPr id="20" name="Bottom Right">
            <a:extLst>
              <a:ext uri="{FF2B5EF4-FFF2-40B4-BE49-F238E27FC236}">
                <a16:creationId xmlns:a16="http://schemas.microsoft.com/office/drawing/2014/main" id="{0CBC73C8-CC60-49A5-BC76-BA8E43BB8489}"/>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A2B94463-7088-4D2A-B55D-9C55F957066A}"/>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6" name="Freeform: Shape 25">
                <a:extLst>
                  <a:ext uri="{FF2B5EF4-FFF2-40B4-BE49-F238E27FC236}">
                    <a16:creationId xmlns:a16="http://schemas.microsoft.com/office/drawing/2014/main" id="{5785D7F3-06BB-480E-A58D-A8E0EB87C4D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7" name="Freeform: Shape 26">
                <a:extLst>
                  <a:ext uri="{FF2B5EF4-FFF2-40B4-BE49-F238E27FC236}">
                    <a16:creationId xmlns:a16="http://schemas.microsoft.com/office/drawing/2014/main" id="{208AE46A-A447-444D-9163-96E61EC4876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8" name="Freeform: Shape 27">
                <a:extLst>
                  <a:ext uri="{FF2B5EF4-FFF2-40B4-BE49-F238E27FC236}">
                    <a16:creationId xmlns:a16="http://schemas.microsoft.com/office/drawing/2014/main" id="{41997203-3E59-4097-B832-06B249C6761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9" name="Freeform: Shape 28">
                <a:extLst>
                  <a:ext uri="{FF2B5EF4-FFF2-40B4-BE49-F238E27FC236}">
                    <a16:creationId xmlns:a16="http://schemas.microsoft.com/office/drawing/2014/main" id="{B5D4D033-43E9-4776-9E25-97767380D8CC}"/>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0" name="Freeform: Shape 29">
                <a:extLst>
                  <a:ext uri="{FF2B5EF4-FFF2-40B4-BE49-F238E27FC236}">
                    <a16:creationId xmlns:a16="http://schemas.microsoft.com/office/drawing/2014/main" id="{FE52F424-D385-43AD-AE40-3D950192311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1" name="Freeform: Shape 30">
                <a:extLst>
                  <a:ext uri="{FF2B5EF4-FFF2-40B4-BE49-F238E27FC236}">
                    <a16:creationId xmlns:a16="http://schemas.microsoft.com/office/drawing/2014/main" id="{5E32ABCD-6C91-4A5F-BB61-8B3C026C908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2" name="Freeform: Shape 31">
                <a:extLst>
                  <a:ext uri="{FF2B5EF4-FFF2-40B4-BE49-F238E27FC236}">
                    <a16:creationId xmlns:a16="http://schemas.microsoft.com/office/drawing/2014/main" id="{B6ABE3A6-D624-4D18-A43B-D87C67481123}"/>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25" name="Freeform: Shape 24">
              <a:extLst>
                <a:ext uri="{FF2B5EF4-FFF2-40B4-BE49-F238E27FC236}">
                  <a16:creationId xmlns:a16="http://schemas.microsoft.com/office/drawing/2014/main" id="{DF2787DC-EEA3-46C0-9CD4-1AB906DB4B08}"/>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9" name="Picture Placeholder 38">
            <a:extLst>
              <a:ext uri="{FF2B5EF4-FFF2-40B4-BE49-F238E27FC236}">
                <a16:creationId xmlns:a16="http://schemas.microsoft.com/office/drawing/2014/main" id="{167AAA19-C621-4D54-B748-5A06F4417CA5}"/>
              </a:ext>
            </a:extLst>
          </p:cNvPr>
          <p:cNvSpPr>
            <a:spLocks noGrp="1"/>
          </p:cNvSpPr>
          <p:nvPr>
            <p:ph type="pic" sz="quarter" idx="13" hasCustomPrompt="1"/>
          </p:nvPr>
        </p:nvSpPr>
        <p:spPr>
          <a:xfrm>
            <a:off x="619841" y="3003970"/>
            <a:ext cx="11084189" cy="3854030"/>
          </a:xfrm>
          <a:custGeom>
            <a:avLst/>
            <a:gdLst>
              <a:gd name="connsiteX0" fmla="*/ 5542094 w 11084189"/>
              <a:gd name="connsiteY0" fmla="*/ 0 h 3854030"/>
              <a:gd name="connsiteX1" fmla="*/ 11061525 w 11084189"/>
              <a:gd name="connsiteY1" fmla="*/ 3748287 h 3854030"/>
              <a:gd name="connsiteX2" fmla="*/ 11084189 w 11084189"/>
              <a:gd name="connsiteY2" fmla="*/ 3854030 h 3854030"/>
              <a:gd name="connsiteX3" fmla="*/ 0 w 11084189"/>
              <a:gd name="connsiteY3" fmla="*/ 3854030 h 3854030"/>
              <a:gd name="connsiteX4" fmla="*/ 22663 w 11084189"/>
              <a:gd name="connsiteY4" fmla="*/ 3748287 h 3854030"/>
              <a:gd name="connsiteX5" fmla="*/ 5542094 w 11084189"/>
              <a:gd name="connsiteY5" fmla="*/ 0 h 38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txBody>
          <a:bodyPr wrap="square" anchor="ctr">
            <a:noAutofit/>
          </a:bodyPr>
          <a:lstStyle>
            <a:lvl1pPr marL="0" indent="0" algn="ctr">
              <a:buNone/>
              <a:defRPr sz="2000"/>
            </a:lvl1pPr>
          </a:lstStyle>
          <a:p>
            <a:r>
              <a:rPr lang="en-US" dirty="0"/>
              <a:t>Insert photo here</a:t>
            </a:r>
          </a:p>
        </p:txBody>
      </p:sp>
      <p:grpSp>
        <p:nvGrpSpPr>
          <p:cNvPr id="9" name="Top Right">
            <a:extLst>
              <a:ext uri="{FF2B5EF4-FFF2-40B4-BE49-F238E27FC236}">
                <a16:creationId xmlns:a16="http://schemas.microsoft.com/office/drawing/2014/main" id="{3E5EBBCF-761D-49AA-8960-D06A3484B9D0}"/>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10" name="Freeform: Shape 9">
              <a:extLst>
                <a:ext uri="{FF2B5EF4-FFF2-40B4-BE49-F238E27FC236}">
                  <a16:creationId xmlns:a16="http://schemas.microsoft.com/office/drawing/2014/main" id="{60F7E5D2-CFBA-4149-A9B1-32047212E57C}"/>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48B55E1C-675E-425D-8EDF-AEA4D6B3475B}"/>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2" name="Freeform: Shape 11">
              <a:extLst>
                <a:ext uri="{FF2B5EF4-FFF2-40B4-BE49-F238E27FC236}">
                  <a16:creationId xmlns:a16="http://schemas.microsoft.com/office/drawing/2014/main" id="{8FCA9AA7-FBFD-40D2-BF04-E2E0B1BD63F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3" name="Freeform: Shape 12">
              <a:extLst>
                <a:ext uri="{FF2B5EF4-FFF2-40B4-BE49-F238E27FC236}">
                  <a16:creationId xmlns:a16="http://schemas.microsoft.com/office/drawing/2014/main" id="{6C09EC90-AF39-4D10-9018-0FFB283B91F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4" name="Freeform: Shape 13">
              <a:extLst>
                <a:ext uri="{FF2B5EF4-FFF2-40B4-BE49-F238E27FC236}">
                  <a16:creationId xmlns:a16="http://schemas.microsoft.com/office/drawing/2014/main" id="{CF263181-1CB8-4DF1-94C2-E217E733B5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5" name="Freeform: Shape 14">
              <a:extLst>
                <a:ext uri="{FF2B5EF4-FFF2-40B4-BE49-F238E27FC236}">
                  <a16:creationId xmlns:a16="http://schemas.microsoft.com/office/drawing/2014/main" id="{031408EA-002C-4A55-8451-03A0FCEC52B1}"/>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6" name="Freeform: Shape 15">
              <a:extLst>
                <a:ext uri="{FF2B5EF4-FFF2-40B4-BE49-F238E27FC236}">
                  <a16:creationId xmlns:a16="http://schemas.microsoft.com/office/drawing/2014/main" id="{23E51D71-EB7F-46DD-AE4A-E64644F646A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7" name="Freeform: Shape 16">
              <a:extLst>
                <a:ext uri="{FF2B5EF4-FFF2-40B4-BE49-F238E27FC236}">
                  <a16:creationId xmlns:a16="http://schemas.microsoft.com/office/drawing/2014/main" id="{401E4470-A9CC-4FE2-9249-F71E89C4FB28}"/>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8" name="Title 1">
            <a:extLst>
              <a:ext uri="{FF2B5EF4-FFF2-40B4-BE49-F238E27FC236}">
                <a16:creationId xmlns:a16="http://schemas.microsoft.com/office/drawing/2014/main" id="{6653DE96-35D3-4AA3-B11A-A5882CC7A472}"/>
              </a:ext>
            </a:extLst>
          </p:cNvPr>
          <p:cNvSpPr>
            <a:spLocks noGrp="1"/>
          </p:cNvSpPr>
          <p:nvPr>
            <p:ph type="ctrTitle"/>
          </p:nvPr>
        </p:nvSpPr>
        <p:spPr>
          <a:xfrm>
            <a:off x="996275" y="570602"/>
            <a:ext cx="5996619" cy="2226076"/>
          </a:xfrm>
          <a:prstGeom prst="rect">
            <a:avLst/>
          </a:prstGeom>
        </p:spPr>
        <p:txBody>
          <a:bodyPr anchor="ctr">
            <a:noAutofit/>
          </a:bodyPr>
          <a:lstStyle>
            <a:lvl1pPr>
              <a:defRPr baseline="0"/>
            </a:lvl1pPr>
          </a:lstStyle>
          <a:p>
            <a:pPr algn="l"/>
            <a:r>
              <a:rPr lang="en-US" sz="5400">
                <a:cs typeface="Posterama" panose="020B0504020200020000" pitchFamily="34" charset="0"/>
              </a:rPr>
              <a:t>Click to edit Master title style</a:t>
            </a:r>
          </a:p>
        </p:txBody>
      </p:sp>
      <p:sp>
        <p:nvSpPr>
          <p:cNvPr id="19" name="Subtitle 2">
            <a:extLst>
              <a:ext uri="{FF2B5EF4-FFF2-40B4-BE49-F238E27FC236}">
                <a16:creationId xmlns:a16="http://schemas.microsoft.com/office/drawing/2014/main" id="{E1C011E4-9F9C-45C6-9C1F-7A9F3721C266}"/>
              </a:ext>
            </a:extLst>
          </p:cNvPr>
          <p:cNvSpPr>
            <a:spLocks noGrp="1"/>
          </p:cNvSpPr>
          <p:nvPr>
            <p:ph type="subTitle" idx="1"/>
          </p:nvPr>
        </p:nvSpPr>
        <p:spPr>
          <a:xfrm>
            <a:off x="7813040" y="1597426"/>
            <a:ext cx="3370134" cy="441403"/>
          </a:xfrm>
          <a:prstGeom prst="rect">
            <a:avLst/>
          </a:prstGeom>
        </p:spPr>
        <p:txBody>
          <a:bodyPr anchor="ctr">
            <a:noAutofit/>
          </a:bodyPr>
          <a:lstStyle>
            <a:lvl1pPr marL="0" indent="0">
              <a:buNone/>
              <a:defRPr sz="2400"/>
            </a:lvl1pPr>
          </a:lstStyle>
          <a:p>
            <a:pPr algn="l">
              <a:lnSpc>
                <a:spcPct val="110000"/>
              </a:lnSpc>
            </a:pPr>
            <a:r>
              <a:rPr lang="en-US" sz="2200">
                <a:cs typeface="Segoe UI Semilight" panose="020B0402040204020203" pitchFamily="34" charset="0"/>
              </a:rPr>
              <a:t>Click to edit Master subtitle style</a:t>
            </a:r>
          </a:p>
        </p:txBody>
      </p:sp>
      <p:grpSp>
        <p:nvGrpSpPr>
          <p:cNvPr id="21" name="Cross">
            <a:extLst>
              <a:ext uri="{FF2B5EF4-FFF2-40B4-BE49-F238E27FC236}">
                <a16:creationId xmlns:a16="http://schemas.microsoft.com/office/drawing/2014/main" id="{51E372DC-98EB-4EBC-9D4C-A21D11837AE0}"/>
              </a:ext>
              <a:ext uri="{C183D7F6-B498-43B3-948B-1728B52AA6E4}">
                <adec:decorative xmlns:adec="http://schemas.microsoft.com/office/drawing/2017/decorative" val="1"/>
              </a:ext>
            </a:extLst>
          </p:cNvPr>
          <p:cNvGrpSpPr/>
          <p:nvPr userDrawn="1"/>
        </p:nvGrpSpPr>
        <p:grpSpPr>
          <a:xfrm>
            <a:off x="762000" y="6150811"/>
            <a:ext cx="118872" cy="118872"/>
            <a:chOff x="1175347" y="3733800"/>
            <a:chExt cx="118872" cy="118872"/>
          </a:xfrm>
        </p:grpSpPr>
        <p:cxnSp>
          <p:nvCxnSpPr>
            <p:cNvPr id="22" name="Straight Connector 21">
              <a:extLst>
                <a:ext uri="{FF2B5EF4-FFF2-40B4-BE49-F238E27FC236}">
                  <a16:creationId xmlns:a16="http://schemas.microsoft.com/office/drawing/2014/main" id="{9173A0CF-667C-4499-98A9-03752E3C37AF}"/>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C5D99060-086B-40C6-A8B9-2768DB548A03}"/>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24658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BBD4F959-5EA4-4F76-B85B-21D723B3B3A7}"/>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5" name="Freeform: Shape 4">
              <a:extLst>
                <a:ext uri="{FF2B5EF4-FFF2-40B4-BE49-F238E27FC236}">
                  <a16:creationId xmlns:a16="http://schemas.microsoft.com/office/drawing/2014/main" id="{FEA59C57-9D10-43F2-A117-CF056B0EE083}"/>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15FBE050-1863-42EC-8923-85153480329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 name="Freeform: Shape 6">
              <a:extLst>
                <a:ext uri="{FF2B5EF4-FFF2-40B4-BE49-F238E27FC236}">
                  <a16:creationId xmlns:a16="http://schemas.microsoft.com/office/drawing/2014/main" id="{53B1833D-57B2-41AD-9621-7D5A33B79274}"/>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8" name="Freeform: Shape 7">
              <a:extLst>
                <a:ext uri="{FF2B5EF4-FFF2-40B4-BE49-F238E27FC236}">
                  <a16:creationId xmlns:a16="http://schemas.microsoft.com/office/drawing/2014/main" id="{D76CF914-CBD8-4950-AC92-B6D0618B953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9" name="Freeform: Shape 8">
              <a:extLst>
                <a:ext uri="{FF2B5EF4-FFF2-40B4-BE49-F238E27FC236}">
                  <a16:creationId xmlns:a16="http://schemas.microsoft.com/office/drawing/2014/main" id="{9C115E25-746D-4185-9005-7A0A71516E6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0" name="Freeform: Shape 9">
              <a:extLst>
                <a:ext uri="{FF2B5EF4-FFF2-40B4-BE49-F238E27FC236}">
                  <a16:creationId xmlns:a16="http://schemas.microsoft.com/office/drawing/2014/main" id="{43669368-7C2F-4AAB-8948-A821629A7F57}"/>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1" name="Freeform: Shape 10">
              <a:extLst>
                <a:ext uri="{FF2B5EF4-FFF2-40B4-BE49-F238E27FC236}">
                  <a16:creationId xmlns:a16="http://schemas.microsoft.com/office/drawing/2014/main" id="{0CA60BEC-2BDB-42C0-8A61-4653057BEE3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2" name="Freeform: Shape 11">
              <a:extLst>
                <a:ext uri="{FF2B5EF4-FFF2-40B4-BE49-F238E27FC236}">
                  <a16:creationId xmlns:a16="http://schemas.microsoft.com/office/drawing/2014/main" id="{4C734BC0-49E3-41A4-AB17-D87FF2D36F9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3" name="Title 1">
            <a:extLst>
              <a:ext uri="{FF2B5EF4-FFF2-40B4-BE49-F238E27FC236}">
                <a16:creationId xmlns:a16="http://schemas.microsoft.com/office/drawing/2014/main" id="{82113BB3-DE71-4C25-A6D0-241EC8A2B699}"/>
              </a:ext>
            </a:extLst>
          </p:cNvPr>
          <p:cNvSpPr>
            <a:spLocks noGrp="1"/>
          </p:cNvSpPr>
          <p:nvPr>
            <p:ph type="title"/>
          </p:nvPr>
        </p:nvSpPr>
        <p:spPr>
          <a:xfrm>
            <a:off x="1198182" y="559814"/>
            <a:ext cx="9795636" cy="1335662"/>
          </a:xfrm>
          <a:prstGeom prst="rect">
            <a:avLst/>
          </a:prstGeom>
        </p:spPr>
        <p:txBody>
          <a:bodyPr/>
          <a:lstStyle>
            <a:lvl1pPr algn="ctr">
              <a:defRPr/>
            </a:lvl1pPr>
          </a:lstStyle>
          <a:p>
            <a:pPr>
              <a:lnSpc>
                <a:spcPct val="100000"/>
              </a:lnSpc>
            </a:pPr>
            <a:r>
              <a:rPr lang="en-US"/>
              <a:t>Click to edit Master title style</a:t>
            </a:r>
          </a:p>
        </p:txBody>
      </p:sp>
      <p:sp>
        <p:nvSpPr>
          <p:cNvPr id="31" name="Text Placeholder 30">
            <a:extLst>
              <a:ext uri="{FF2B5EF4-FFF2-40B4-BE49-F238E27FC236}">
                <a16:creationId xmlns:a16="http://schemas.microsoft.com/office/drawing/2014/main" id="{DD0D7D96-3677-493A-BA3B-CCC0ACA7D505}"/>
              </a:ext>
            </a:extLst>
          </p:cNvPr>
          <p:cNvSpPr>
            <a:spLocks noGrp="1"/>
          </p:cNvSpPr>
          <p:nvPr>
            <p:ph type="body" sz="quarter" idx="13" hasCustomPrompt="1"/>
          </p:nvPr>
        </p:nvSpPr>
        <p:spPr>
          <a:xfrm>
            <a:off x="1195388" y="2107496"/>
            <a:ext cx="4756714" cy="597604"/>
          </a:xfrm>
          <a:prstGeom prst="rect">
            <a:avLst/>
          </a:prstGeom>
        </p:spPr>
        <p:txBody>
          <a:bodyPr/>
          <a:lstStyle>
            <a:lvl1pPr marL="0" indent="0">
              <a:buNone/>
              <a:defRPr sz="2400" b="1">
                <a:solidFill>
                  <a:schemeClr val="accent1"/>
                </a:solidFill>
              </a:defRPr>
            </a:lvl1pPr>
          </a:lstStyle>
          <a:p>
            <a:pPr lvl="0"/>
            <a:r>
              <a:rPr lang="en-US"/>
              <a:t>Click to add subtitle</a:t>
            </a:r>
          </a:p>
        </p:txBody>
      </p:sp>
      <p:sp>
        <p:nvSpPr>
          <p:cNvPr id="14" name="Content Placeholder 2">
            <a:extLst>
              <a:ext uri="{FF2B5EF4-FFF2-40B4-BE49-F238E27FC236}">
                <a16:creationId xmlns:a16="http://schemas.microsoft.com/office/drawing/2014/main" id="{0C164B7E-5CDD-4C49-94D6-CBB9803DD173}"/>
              </a:ext>
            </a:extLst>
          </p:cNvPr>
          <p:cNvSpPr>
            <a:spLocks noGrp="1"/>
          </p:cNvSpPr>
          <p:nvPr>
            <p:ph idx="1"/>
          </p:nvPr>
        </p:nvSpPr>
        <p:spPr>
          <a:xfrm>
            <a:off x="1195281" y="2717782"/>
            <a:ext cx="4745568"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grpSp>
        <p:nvGrpSpPr>
          <p:cNvPr id="17" name="Bottom Right">
            <a:extLst>
              <a:ext uri="{FF2B5EF4-FFF2-40B4-BE49-F238E27FC236}">
                <a16:creationId xmlns:a16="http://schemas.microsoft.com/office/drawing/2014/main" id="{FDEE985A-E675-4CC8-AB6B-94F735668B7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8" name="Freeform: Shape 17">
              <a:extLst>
                <a:ext uri="{FF2B5EF4-FFF2-40B4-BE49-F238E27FC236}">
                  <a16:creationId xmlns:a16="http://schemas.microsoft.com/office/drawing/2014/main" id="{7FC5E817-3F3A-422C-88A5-0EDF0234DCA8}"/>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9" name="Graphic 157">
              <a:extLst>
                <a:ext uri="{FF2B5EF4-FFF2-40B4-BE49-F238E27FC236}">
                  <a16:creationId xmlns:a16="http://schemas.microsoft.com/office/drawing/2014/main" id="{121B83E4-00E3-40BA-9880-8A0D84CD3BE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1" name="Freeform: Shape 20">
                <a:extLst>
                  <a:ext uri="{FF2B5EF4-FFF2-40B4-BE49-F238E27FC236}">
                    <a16:creationId xmlns:a16="http://schemas.microsoft.com/office/drawing/2014/main" id="{DB568EA9-E3D2-4FE2-A215-56181CD8DC0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2" name="Freeform: Shape 21">
                <a:extLst>
                  <a:ext uri="{FF2B5EF4-FFF2-40B4-BE49-F238E27FC236}">
                    <a16:creationId xmlns:a16="http://schemas.microsoft.com/office/drawing/2014/main" id="{286325F6-B50A-451C-9242-76F44D08BCD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3" name="Freeform: Shape 22">
                <a:extLst>
                  <a:ext uri="{FF2B5EF4-FFF2-40B4-BE49-F238E27FC236}">
                    <a16:creationId xmlns:a16="http://schemas.microsoft.com/office/drawing/2014/main" id="{0BD3EC36-E2A2-4E31-9B9A-DB99BCB1FFC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4" name="Freeform: Shape 23">
                <a:extLst>
                  <a:ext uri="{FF2B5EF4-FFF2-40B4-BE49-F238E27FC236}">
                    <a16:creationId xmlns:a16="http://schemas.microsoft.com/office/drawing/2014/main" id="{2B0C0B52-C62D-4870-95FC-E7220087499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5" name="Freeform: Shape 24">
                <a:extLst>
                  <a:ext uri="{FF2B5EF4-FFF2-40B4-BE49-F238E27FC236}">
                    <a16:creationId xmlns:a16="http://schemas.microsoft.com/office/drawing/2014/main" id="{EA1BC770-E7E8-4B4C-9E44-AF28FF3478C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6" name="Freeform: Shape 25">
                <a:extLst>
                  <a:ext uri="{FF2B5EF4-FFF2-40B4-BE49-F238E27FC236}">
                    <a16:creationId xmlns:a16="http://schemas.microsoft.com/office/drawing/2014/main" id="{2DFC082B-D4DC-4554-BD0D-A01C683AD833}"/>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7" name="Freeform: Shape 26">
                <a:extLst>
                  <a:ext uri="{FF2B5EF4-FFF2-40B4-BE49-F238E27FC236}">
                    <a16:creationId xmlns:a16="http://schemas.microsoft.com/office/drawing/2014/main" id="{ECEA946C-6AE4-4E0A-9096-BA3FFF9956E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20" name="Freeform: Shape 19">
              <a:extLst>
                <a:ext uri="{FF2B5EF4-FFF2-40B4-BE49-F238E27FC236}">
                  <a16:creationId xmlns:a16="http://schemas.microsoft.com/office/drawing/2014/main" id="{EC0D7998-F951-4D21-85A4-F7F8086219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6" name="Text Placeholder 30">
            <a:extLst>
              <a:ext uri="{FF2B5EF4-FFF2-40B4-BE49-F238E27FC236}">
                <a16:creationId xmlns:a16="http://schemas.microsoft.com/office/drawing/2014/main" id="{9B5560C7-50D0-4CC5-AD89-48007BB98B11}"/>
              </a:ext>
            </a:extLst>
          </p:cNvPr>
          <p:cNvSpPr>
            <a:spLocks noGrp="1"/>
          </p:cNvSpPr>
          <p:nvPr>
            <p:ph type="body" sz="quarter" idx="15" hasCustomPrompt="1"/>
          </p:nvPr>
        </p:nvSpPr>
        <p:spPr>
          <a:xfrm>
            <a:off x="6243612" y="2107388"/>
            <a:ext cx="4756714" cy="597604"/>
          </a:xfrm>
          <a:prstGeom prst="rect">
            <a:avLst/>
          </a:prstGeom>
        </p:spPr>
        <p:txBody>
          <a:bodyPr/>
          <a:lstStyle>
            <a:lvl1pPr marL="0" indent="0">
              <a:buNone/>
              <a:defRPr sz="2400" b="1">
                <a:solidFill>
                  <a:schemeClr val="accent1"/>
                </a:solidFill>
              </a:defRPr>
            </a:lvl1pPr>
          </a:lstStyle>
          <a:p>
            <a:pPr lvl="0"/>
            <a:r>
              <a:rPr lang="en-US"/>
              <a:t>Click to add subtitle</a:t>
            </a:r>
          </a:p>
        </p:txBody>
      </p:sp>
      <p:sp>
        <p:nvSpPr>
          <p:cNvPr id="35" name="Content Placeholder 2">
            <a:extLst>
              <a:ext uri="{FF2B5EF4-FFF2-40B4-BE49-F238E27FC236}">
                <a16:creationId xmlns:a16="http://schemas.microsoft.com/office/drawing/2014/main" id="{18AD3389-AD6B-43DD-A8D3-747CC5638441}"/>
              </a:ext>
            </a:extLst>
          </p:cNvPr>
          <p:cNvSpPr>
            <a:spLocks noGrp="1"/>
          </p:cNvSpPr>
          <p:nvPr>
            <p:ph idx="14"/>
          </p:nvPr>
        </p:nvSpPr>
        <p:spPr>
          <a:xfrm>
            <a:off x="6243505" y="2717674"/>
            <a:ext cx="4745568"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sp>
        <p:nvSpPr>
          <p:cNvPr id="32" name="Date Placeholder 8">
            <a:extLst>
              <a:ext uri="{FF2B5EF4-FFF2-40B4-BE49-F238E27FC236}">
                <a16:creationId xmlns:a16="http://schemas.microsoft.com/office/drawing/2014/main" id="{20D0392A-9FDF-463E-8831-4E691425672A}"/>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33" name="Footer Placeholder 9">
            <a:extLst>
              <a:ext uri="{FF2B5EF4-FFF2-40B4-BE49-F238E27FC236}">
                <a16:creationId xmlns:a16="http://schemas.microsoft.com/office/drawing/2014/main" id="{1DDEDA5B-5F9E-4C6B-A89B-05B29AF7AB9C}"/>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34" name="Slide Number Placeholder 10">
            <a:extLst>
              <a:ext uri="{FF2B5EF4-FFF2-40B4-BE49-F238E27FC236}">
                <a16:creationId xmlns:a16="http://schemas.microsoft.com/office/drawing/2014/main" id="{C8ED2EA9-7B76-428A-B33B-166EFA2452C0}"/>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35870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2"/>
        </a:solidFill>
        <a:effectLst/>
      </p:bgPr>
    </p:bg>
    <p:spTree>
      <p:nvGrpSpPr>
        <p:cNvPr id="1" name=""/>
        <p:cNvGrpSpPr/>
        <p:nvPr/>
      </p:nvGrpSpPr>
      <p:grpSpPr>
        <a:xfrm>
          <a:off x="0" y="0"/>
          <a:ext cx="0" cy="0"/>
          <a:chOff x="0" y="0"/>
          <a:chExt cx="0" cy="0"/>
        </a:xfrm>
      </p:grpSpPr>
      <p:grpSp>
        <p:nvGrpSpPr>
          <p:cNvPr id="2" name="Top Left">
            <a:extLst>
              <a:ext uri="{FF2B5EF4-FFF2-40B4-BE49-F238E27FC236}">
                <a16:creationId xmlns:a16="http://schemas.microsoft.com/office/drawing/2014/main" id="{F814A4FB-5C5F-4FBA-8692-F2853E8F3042}"/>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 name="Freeform: Shape 2">
              <a:extLst>
                <a:ext uri="{FF2B5EF4-FFF2-40B4-BE49-F238E27FC236}">
                  <a16:creationId xmlns:a16="http://schemas.microsoft.com/office/drawing/2014/main" id="{4980A145-1B2A-495B-BB8D-3217B443288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 name="Freeform: Shape 3">
              <a:extLst>
                <a:ext uri="{FF2B5EF4-FFF2-40B4-BE49-F238E27FC236}">
                  <a16:creationId xmlns:a16="http://schemas.microsoft.com/office/drawing/2014/main" id="{0984DC62-D617-4E12-A239-CDDF4B6B262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5" name="Freeform: Shape 4">
              <a:extLst>
                <a:ext uri="{FF2B5EF4-FFF2-40B4-BE49-F238E27FC236}">
                  <a16:creationId xmlns:a16="http://schemas.microsoft.com/office/drawing/2014/main" id="{F8A564AC-EDDB-4E4E-BDB1-E48BAD8588E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 name="Freeform: Shape 5">
              <a:extLst>
                <a:ext uri="{FF2B5EF4-FFF2-40B4-BE49-F238E27FC236}">
                  <a16:creationId xmlns:a16="http://schemas.microsoft.com/office/drawing/2014/main" id="{49464CE0-3907-4E76-AFE6-DE1A516EDF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 name="Freeform: Shape 6">
              <a:extLst>
                <a:ext uri="{FF2B5EF4-FFF2-40B4-BE49-F238E27FC236}">
                  <a16:creationId xmlns:a16="http://schemas.microsoft.com/office/drawing/2014/main" id="{9B3B21B9-2870-497E-829A-0CC4F70084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8" name="Freeform: Shape 7">
              <a:extLst>
                <a:ext uri="{FF2B5EF4-FFF2-40B4-BE49-F238E27FC236}">
                  <a16:creationId xmlns:a16="http://schemas.microsoft.com/office/drawing/2014/main" id="{909A199D-FF1B-459F-930B-A6D196E86E3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9" name="Freeform: Shape 8">
              <a:extLst>
                <a:ext uri="{FF2B5EF4-FFF2-40B4-BE49-F238E27FC236}">
                  <a16:creationId xmlns:a16="http://schemas.microsoft.com/office/drawing/2014/main" id="{47E0149D-5979-466E-A1C2-993EA08A650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0" name="Freeform: Shape 9">
              <a:extLst>
                <a:ext uri="{FF2B5EF4-FFF2-40B4-BE49-F238E27FC236}">
                  <a16:creationId xmlns:a16="http://schemas.microsoft.com/office/drawing/2014/main" id="{41FDA39F-7BD7-4DDD-9428-51E38CD97ED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1" name="Title 1">
            <a:extLst>
              <a:ext uri="{FF2B5EF4-FFF2-40B4-BE49-F238E27FC236}">
                <a16:creationId xmlns:a16="http://schemas.microsoft.com/office/drawing/2014/main" id="{EB1A75F4-7B0E-4667-A4CC-A89FC6C5DDD6}"/>
              </a:ext>
            </a:extLst>
          </p:cNvPr>
          <p:cNvSpPr>
            <a:spLocks noGrp="1"/>
          </p:cNvSpPr>
          <p:nvPr>
            <p:ph type="title"/>
          </p:nvPr>
        </p:nvSpPr>
        <p:spPr>
          <a:xfrm>
            <a:off x="1198182" y="559814"/>
            <a:ext cx="9795636" cy="1335662"/>
          </a:xfrm>
          <a:prstGeom prst="rect">
            <a:avLst/>
          </a:prstGeom>
        </p:spPr>
        <p:txBody>
          <a:bodyPr/>
          <a:lstStyle>
            <a:lvl1pPr algn="ctr">
              <a:defRPr/>
            </a:lvl1pPr>
          </a:lstStyle>
          <a:p>
            <a:pPr>
              <a:lnSpc>
                <a:spcPct val="100000"/>
              </a:lnSpc>
            </a:pPr>
            <a:r>
              <a:rPr lang="en-US"/>
              <a:t>Click to edit Master title style</a:t>
            </a:r>
          </a:p>
        </p:txBody>
      </p:sp>
      <p:sp>
        <p:nvSpPr>
          <p:cNvPr id="24" name="Text Placeholder 30">
            <a:extLst>
              <a:ext uri="{FF2B5EF4-FFF2-40B4-BE49-F238E27FC236}">
                <a16:creationId xmlns:a16="http://schemas.microsoft.com/office/drawing/2014/main" id="{BD1F0F39-9F6D-4B25-8117-CC1868D8FD93}"/>
              </a:ext>
            </a:extLst>
          </p:cNvPr>
          <p:cNvSpPr>
            <a:spLocks noGrp="1"/>
          </p:cNvSpPr>
          <p:nvPr>
            <p:ph type="body" sz="quarter" idx="13" hasCustomPrompt="1"/>
          </p:nvPr>
        </p:nvSpPr>
        <p:spPr>
          <a:xfrm>
            <a:off x="842044" y="2107496"/>
            <a:ext cx="3327366" cy="597604"/>
          </a:xfrm>
          <a:prstGeom prst="rect">
            <a:avLst/>
          </a:prstGeom>
        </p:spPr>
        <p:txBody>
          <a:bodyPr/>
          <a:lstStyle>
            <a:lvl1pPr marL="0" indent="0">
              <a:buNone/>
              <a:defRPr sz="2400" b="1">
                <a:solidFill>
                  <a:schemeClr val="accent1"/>
                </a:solidFill>
              </a:defRPr>
            </a:lvl1pPr>
          </a:lstStyle>
          <a:p>
            <a:pPr lvl="0"/>
            <a:r>
              <a:rPr lang="en-US"/>
              <a:t>Click to add subtitle</a:t>
            </a:r>
          </a:p>
        </p:txBody>
      </p:sp>
      <p:sp>
        <p:nvSpPr>
          <p:cNvPr id="12" name="Content Placeholder 2">
            <a:extLst>
              <a:ext uri="{FF2B5EF4-FFF2-40B4-BE49-F238E27FC236}">
                <a16:creationId xmlns:a16="http://schemas.microsoft.com/office/drawing/2014/main" id="{4F61A9F3-10B2-440F-8037-9098D468B838}"/>
              </a:ext>
            </a:extLst>
          </p:cNvPr>
          <p:cNvSpPr>
            <a:spLocks noGrp="1"/>
          </p:cNvSpPr>
          <p:nvPr>
            <p:ph idx="1"/>
          </p:nvPr>
        </p:nvSpPr>
        <p:spPr>
          <a:xfrm>
            <a:off x="841937" y="2717782"/>
            <a:ext cx="3319569"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grpSp>
        <p:nvGrpSpPr>
          <p:cNvPr id="13" name="Bottom Right">
            <a:extLst>
              <a:ext uri="{FF2B5EF4-FFF2-40B4-BE49-F238E27FC236}">
                <a16:creationId xmlns:a16="http://schemas.microsoft.com/office/drawing/2014/main" id="{42796FA7-0B8D-4A6A-B372-11F87128426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4" name="Freeform: Shape 13">
              <a:extLst>
                <a:ext uri="{FF2B5EF4-FFF2-40B4-BE49-F238E27FC236}">
                  <a16:creationId xmlns:a16="http://schemas.microsoft.com/office/drawing/2014/main" id="{4E9DEDEF-994C-4A05-BAA2-67F5BD83498A}"/>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Graphic 157">
              <a:extLst>
                <a:ext uri="{FF2B5EF4-FFF2-40B4-BE49-F238E27FC236}">
                  <a16:creationId xmlns:a16="http://schemas.microsoft.com/office/drawing/2014/main" id="{BB94129B-E855-47D6-9855-B7BBA919657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F51AB20C-DF56-47C5-896F-0DB80D03FDC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18" name="Freeform: Shape 17">
                <a:extLst>
                  <a:ext uri="{FF2B5EF4-FFF2-40B4-BE49-F238E27FC236}">
                    <a16:creationId xmlns:a16="http://schemas.microsoft.com/office/drawing/2014/main" id="{CFDCBD64-0658-4106-89B1-85886D501AF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19" name="Freeform: Shape 18">
                <a:extLst>
                  <a:ext uri="{FF2B5EF4-FFF2-40B4-BE49-F238E27FC236}">
                    <a16:creationId xmlns:a16="http://schemas.microsoft.com/office/drawing/2014/main" id="{B4A46042-D02F-49E2-94BE-4343D185C10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0" name="Freeform: Shape 19">
                <a:extLst>
                  <a:ext uri="{FF2B5EF4-FFF2-40B4-BE49-F238E27FC236}">
                    <a16:creationId xmlns:a16="http://schemas.microsoft.com/office/drawing/2014/main" id="{3BB3FF94-2A73-4E66-B0F7-52680ACEE50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1" name="Freeform: Shape 20">
                <a:extLst>
                  <a:ext uri="{FF2B5EF4-FFF2-40B4-BE49-F238E27FC236}">
                    <a16:creationId xmlns:a16="http://schemas.microsoft.com/office/drawing/2014/main" id="{3F248489-3035-4F9D-B606-06A95BB4E16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2" name="Freeform: Shape 21">
                <a:extLst>
                  <a:ext uri="{FF2B5EF4-FFF2-40B4-BE49-F238E27FC236}">
                    <a16:creationId xmlns:a16="http://schemas.microsoft.com/office/drawing/2014/main" id="{0689AA6E-4D9C-4F1F-8400-646DBC1DEB4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3" name="Freeform: Shape 22">
                <a:extLst>
                  <a:ext uri="{FF2B5EF4-FFF2-40B4-BE49-F238E27FC236}">
                    <a16:creationId xmlns:a16="http://schemas.microsoft.com/office/drawing/2014/main" id="{4D905AEC-08D4-41F2-AD1B-63851B364937}"/>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16" name="Freeform: Shape 15">
              <a:extLst>
                <a:ext uri="{FF2B5EF4-FFF2-40B4-BE49-F238E27FC236}">
                  <a16:creationId xmlns:a16="http://schemas.microsoft.com/office/drawing/2014/main" id="{F599A04F-CD3E-4093-A4F6-84E34675CF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Text Placeholder 30">
            <a:extLst>
              <a:ext uri="{FF2B5EF4-FFF2-40B4-BE49-F238E27FC236}">
                <a16:creationId xmlns:a16="http://schemas.microsoft.com/office/drawing/2014/main" id="{CAD7B113-A329-4BA2-AFE9-605C0245BE80}"/>
              </a:ext>
            </a:extLst>
          </p:cNvPr>
          <p:cNvSpPr>
            <a:spLocks noGrp="1"/>
          </p:cNvSpPr>
          <p:nvPr>
            <p:ph type="body" sz="quarter" idx="17" hasCustomPrompt="1"/>
          </p:nvPr>
        </p:nvSpPr>
        <p:spPr>
          <a:xfrm>
            <a:off x="4423061" y="2107496"/>
            <a:ext cx="3327366" cy="597604"/>
          </a:xfrm>
          <a:prstGeom prst="rect">
            <a:avLst/>
          </a:prstGeom>
        </p:spPr>
        <p:txBody>
          <a:bodyPr/>
          <a:lstStyle>
            <a:lvl1pPr marL="0" indent="0">
              <a:buNone/>
              <a:defRPr sz="2400" b="1">
                <a:solidFill>
                  <a:schemeClr val="accent1"/>
                </a:solidFill>
              </a:defRPr>
            </a:lvl1pPr>
          </a:lstStyle>
          <a:p>
            <a:pPr lvl="0"/>
            <a:r>
              <a:rPr lang="en-US"/>
              <a:t>Click to add subtitle</a:t>
            </a:r>
          </a:p>
        </p:txBody>
      </p:sp>
      <p:sp>
        <p:nvSpPr>
          <p:cNvPr id="32" name="Content Placeholder 2">
            <a:extLst>
              <a:ext uri="{FF2B5EF4-FFF2-40B4-BE49-F238E27FC236}">
                <a16:creationId xmlns:a16="http://schemas.microsoft.com/office/drawing/2014/main" id="{8D6DC0D7-6E45-4762-A081-2A9D1DF03B9B}"/>
              </a:ext>
            </a:extLst>
          </p:cNvPr>
          <p:cNvSpPr>
            <a:spLocks noGrp="1"/>
          </p:cNvSpPr>
          <p:nvPr>
            <p:ph idx="16"/>
          </p:nvPr>
        </p:nvSpPr>
        <p:spPr>
          <a:xfrm>
            <a:off x="4422954" y="2717782"/>
            <a:ext cx="3319569"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sp>
        <p:nvSpPr>
          <p:cNvPr id="31" name="Text Placeholder 30">
            <a:extLst>
              <a:ext uri="{FF2B5EF4-FFF2-40B4-BE49-F238E27FC236}">
                <a16:creationId xmlns:a16="http://schemas.microsoft.com/office/drawing/2014/main" id="{52827B4A-2F73-4A8C-9EB2-DE175123E916}"/>
              </a:ext>
            </a:extLst>
          </p:cNvPr>
          <p:cNvSpPr>
            <a:spLocks noGrp="1"/>
          </p:cNvSpPr>
          <p:nvPr>
            <p:ph type="body" sz="quarter" idx="15" hasCustomPrompt="1"/>
          </p:nvPr>
        </p:nvSpPr>
        <p:spPr>
          <a:xfrm>
            <a:off x="8016137" y="2107496"/>
            <a:ext cx="3327366" cy="597604"/>
          </a:xfrm>
          <a:prstGeom prst="rect">
            <a:avLst/>
          </a:prstGeom>
        </p:spPr>
        <p:txBody>
          <a:bodyPr/>
          <a:lstStyle>
            <a:lvl1pPr marL="0" indent="0">
              <a:buNone/>
              <a:defRPr sz="2400" b="1">
                <a:solidFill>
                  <a:schemeClr val="accent1"/>
                </a:solidFill>
              </a:defRPr>
            </a:lvl1pPr>
          </a:lstStyle>
          <a:p>
            <a:pPr lvl="0"/>
            <a:r>
              <a:rPr lang="en-US"/>
              <a:t>Click to add subtitle</a:t>
            </a:r>
          </a:p>
        </p:txBody>
      </p:sp>
      <p:sp>
        <p:nvSpPr>
          <p:cNvPr id="30" name="Content Placeholder 2">
            <a:extLst>
              <a:ext uri="{FF2B5EF4-FFF2-40B4-BE49-F238E27FC236}">
                <a16:creationId xmlns:a16="http://schemas.microsoft.com/office/drawing/2014/main" id="{5274DFA3-F7E2-4525-B0FD-F36F75AC670C}"/>
              </a:ext>
            </a:extLst>
          </p:cNvPr>
          <p:cNvSpPr>
            <a:spLocks noGrp="1"/>
          </p:cNvSpPr>
          <p:nvPr>
            <p:ph idx="14"/>
          </p:nvPr>
        </p:nvSpPr>
        <p:spPr>
          <a:xfrm>
            <a:off x="8016030" y="2717782"/>
            <a:ext cx="3319569" cy="3365605"/>
          </a:xfrm>
          <a:prstGeom prst="rect">
            <a:avLst/>
          </a:prstGeom>
        </p:spPr>
        <p:txBody>
          <a:bodyPr>
            <a:normAutofit/>
          </a:bodyPr>
          <a:lstStyle>
            <a:lvl1pPr>
              <a:lnSpc>
                <a:spcPct val="100000"/>
              </a:lnSpc>
              <a:defRPr sz="1800"/>
            </a:lvl1pPr>
          </a:lstStyle>
          <a:p>
            <a:pPr lvl="0">
              <a:lnSpc>
                <a:spcPct val="110000"/>
              </a:lnSpc>
            </a:pPr>
            <a:r>
              <a:rPr lang="en-US" sz="1800"/>
              <a:t>Click to edit Master text styles</a:t>
            </a:r>
          </a:p>
        </p:txBody>
      </p:sp>
      <p:sp>
        <p:nvSpPr>
          <p:cNvPr id="25" name="Date Placeholder 8">
            <a:extLst>
              <a:ext uri="{FF2B5EF4-FFF2-40B4-BE49-F238E27FC236}">
                <a16:creationId xmlns:a16="http://schemas.microsoft.com/office/drawing/2014/main" id="{D7DADA0B-95F3-437B-BB04-284E5066D32A}"/>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26" name="Footer Placeholder 9">
            <a:extLst>
              <a:ext uri="{FF2B5EF4-FFF2-40B4-BE49-F238E27FC236}">
                <a16:creationId xmlns:a16="http://schemas.microsoft.com/office/drawing/2014/main" id="{79EB3AB4-7EA2-4CAC-A6BD-9D885C89758B}"/>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27" name="Slide Number Placeholder 10">
            <a:extLst>
              <a:ext uri="{FF2B5EF4-FFF2-40B4-BE49-F238E27FC236}">
                <a16:creationId xmlns:a16="http://schemas.microsoft.com/office/drawing/2014/main" id="{5F4C612D-28B2-4621-BF60-4C517747AD56}"/>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097955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bg>
      <p:bgPr>
        <a:solidFill>
          <a:schemeClr val="bg2"/>
        </a:solidFill>
        <a:effectLst/>
      </p:bgPr>
    </p:bg>
    <p:spTree>
      <p:nvGrpSpPr>
        <p:cNvPr id="1" name=""/>
        <p:cNvGrpSpPr/>
        <p:nvPr/>
      </p:nvGrpSpPr>
      <p:grpSpPr>
        <a:xfrm>
          <a:off x="0" y="0"/>
          <a:ext cx="0" cy="0"/>
          <a:chOff x="0" y="0"/>
          <a:chExt cx="0" cy="0"/>
        </a:xfrm>
      </p:grpSpPr>
      <p:grpSp>
        <p:nvGrpSpPr>
          <p:cNvPr id="17" name="Bottom Right">
            <a:extLst>
              <a:ext uri="{FF2B5EF4-FFF2-40B4-BE49-F238E27FC236}">
                <a16:creationId xmlns:a16="http://schemas.microsoft.com/office/drawing/2014/main" id="{87D6C0D7-A737-43ED-826C-2CA4342FDC1F}"/>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8" name="Freeform: Shape 17">
              <a:extLst>
                <a:ext uri="{FF2B5EF4-FFF2-40B4-BE49-F238E27FC236}">
                  <a16:creationId xmlns:a16="http://schemas.microsoft.com/office/drawing/2014/main" id="{CCA11D72-A324-4CBE-81EF-0749941030E0}"/>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9" name="Graphic 157">
              <a:extLst>
                <a:ext uri="{FF2B5EF4-FFF2-40B4-BE49-F238E27FC236}">
                  <a16:creationId xmlns:a16="http://schemas.microsoft.com/office/drawing/2014/main" id="{9D281BC3-CDBE-4B5A-BC91-05B7893FA14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1" name="Freeform: Shape 20">
                <a:extLst>
                  <a:ext uri="{FF2B5EF4-FFF2-40B4-BE49-F238E27FC236}">
                    <a16:creationId xmlns:a16="http://schemas.microsoft.com/office/drawing/2014/main" id="{161F2C16-D16B-4E77-A7C3-F034E339C8E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2" name="Freeform: Shape 21">
                <a:extLst>
                  <a:ext uri="{FF2B5EF4-FFF2-40B4-BE49-F238E27FC236}">
                    <a16:creationId xmlns:a16="http://schemas.microsoft.com/office/drawing/2014/main" id="{6384EDC3-48C8-4B4E-9475-A04F1DD7E3F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3" name="Freeform: Shape 22">
                <a:extLst>
                  <a:ext uri="{FF2B5EF4-FFF2-40B4-BE49-F238E27FC236}">
                    <a16:creationId xmlns:a16="http://schemas.microsoft.com/office/drawing/2014/main" id="{62DE50AA-70A1-42B0-9A48-90179EFB9F8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4" name="Freeform: Shape 23">
                <a:extLst>
                  <a:ext uri="{FF2B5EF4-FFF2-40B4-BE49-F238E27FC236}">
                    <a16:creationId xmlns:a16="http://schemas.microsoft.com/office/drawing/2014/main" id="{B45B8FC7-7430-4175-B520-9EBD801FD29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5" name="Freeform: Shape 24">
                <a:extLst>
                  <a:ext uri="{FF2B5EF4-FFF2-40B4-BE49-F238E27FC236}">
                    <a16:creationId xmlns:a16="http://schemas.microsoft.com/office/drawing/2014/main" id="{AB71D997-36EB-47F1-AA27-4D84A763072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6" name="Freeform: Shape 25">
                <a:extLst>
                  <a:ext uri="{FF2B5EF4-FFF2-40B4-BE49-F238E27FC236}">
                    <a16:creationId xmlns:a16="http://schemas.microsoft.com/office/drawing/2014/main" id="{37933934-0680-4A62-B61F-E3A67308AAD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7" name="Freeform: Shape 26">
                <a:extLst>
                  <a:ext uri="{FF2B5EF4-FFF2-40B4-BE49-F238E27FC236}">
                    <a16:creationId xmlns:a16="http://schemas.microsoft.com/office/drawing/2014/main" id="{E017FEEF-F8AC-41EC-ABC5-915B19B1AB9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20" name="Freeform: Shape 19">
              <a:extLst>
                <a:ext uri="{FF2B5EF4-FFF2-40B4-BE49-F238E27FC236}">
                  <a16:creationId xmlns:a16="http://schemas.microsoft.com/office/drawing/2014/main" id="{370A86BE-FF1E-4233-818E-C14D21E7BAA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7" name="Top Left">
            <a:extLst>
              <a:ext uri="{FF2B5EF4-FFF2-40B4-BE49-F238E27FC236}">
                <a16:creationId xmlns:a16="http://schemas.microsoft.com/office/drawing/2014/main" id="{A64EEEED-5E70-4887-BF25-521AD226CC77}"/>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8" name="Freeform: Shape 37">
              <a:extLst>
                <a:ext uri="{FF2B5EF4-FFF2-40B4-BE49-F238E27FC236}">
                  <a16:creationId xmlns:a16="http://schemas.microsoft.com/office/drawing/2014/main" id="{C91FCFBD-2F49-483C-B742-FF146DCA4FD1}"/>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Freeform: Shape 38">
              <a:extLst>
                <a:ext uri="{FF2B5EF4-FFF2-40B4-BE49-F238E27FC236}">
                  <a16:creationId xmlns:a16="http://schemas.microsoft.com/office/drawing/2014/main" id="{62F0911B-F120-4420-AA06-AD353E1767E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0" name="Freeform: Shape 39">
              <a:extLst>
                <a:ext uri="{FF2B5EF4-FFF2-40B4-BE49-F238E27FC236}">
                  <a16:creationId xmlns:a16="http://schemas.microsoft.com/office/drawing/2014/main" id="{6F9966F6-9C92-4F47-B467-5A8E5ED4787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1" name="Freeform: Shape 40">
              <a:extLst>
                <a:ext uri="{FF2B5EF4-FFF2-40B4-BE49-F238E27FC236}">
                  <a16:creationId xmlns:a16="http://schemas.microsoft.com/office/drawing/2014/main" id="{C362B109-529A-404A-884A-8E710062A1A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2" name="Freeform: Shape 41">
              <a:extLst>
                <a:ext uri="{FF2B5EF4-FFF2-40B4-BE49-F238E27FC236}">
                  <a16:creationId xmlns:a16="http://schemas.microsoft.com/office/drawing/2014/main" id="{AE9B88E9-C70C-4258-B3BA-A8779F3BE493}"/>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3" name="Freeform: Shape 42">
              <a:extLst>
                <a:ext uri="{FF2B5EF4-FFF2-40B4-BE49-F238E27FC236}">
                  <a16:creationId xmlns:a16="http://schemas.microsoft.com/office/drawing/2014/main" id="{6255D292-A4F0-46F0-9AB1-39848FAB066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4" name="Freeform: Shape 43">
              <a:extLst>
                <a:ext uri="{FF2B5EF4-FFF2-40B4-BE49-F238E27FC236}">
                  <a16:creationId xmlns:a16="http://schemas.microsoft.com/office/drawing/2014/main" id="{D52C09E6-F356-45FC-BD84-6DCA0DA0B6D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5" name="Freeform: Shape 44">
              <a:extLst>
                <a:ext uri="{FF2B5EF4-FFF2-40B4-BE49-F238E27FC236}">
                  <a16:creationId xmlns:a16="http://schemas.microsoft.com/office/drawing/2014/main" id="{5578C025-F0CB-42E1-9FCA-C1FD0EF38FE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46" name="Title 1">
            <a:extLst>
              <a:ext uri="{FF2B5EF4-FFF2-40B4-BE49-F238E27FC236}">
                <a16:creationId xmlns:a16="http://schemas.microsoft.com/office/drawing/2014/main" id="{56035778-0626-4342-AA4C-D8F9F76EE167}"/>
              </a:ext>
            </a:extLst>
          </p:cNvPr>
          <p:cNvSpPr>
            <a:spLocks noGrp="1"/>
          </p:cNvSpPr>
          <p:nvPr>
            <p:ph type="title"/>
          </p:nvPr>
        </p:nvSpPr>
        <p:spPr>
          <a:xfrm>
            <a:off x="1198182" y="559813"/>
            <a:ext cx="4987809" cy="1664573"/>
          </a:xfrm>
          <a:prstGeom prst="rect">
            <a:avLst/>
          </a:prstGeom>
        </p:spPr>
        <p:txBody>
          <a:bodyPr/>
          <a:lstStyle/>
          <a:p>
            <a:pPr>
              <a:lnSpc>
                <a:spcPct val="100000"/>
              </a:lnSpc>
            </a:pPr>
            <a:r>
              <a:rPr lang="en-US"/>
              <a:t>Click to edit Master title style</a:t>
            </a:r>
          </a:p>
        </p:txBody>
      </p:sp>
      <p:sp>
        <p:nvSpPr>
          <p:cNvPr id="47" name="Content Placeholder 2">
            <a:extLst>
              <a:ext uri="{FF2B5EF4-FFF2-40B4-BE49-F238E27FC236}">
                <a16:creationId xmlns:a16="http://schemas.microsoft.com/office/drawing/2014/main" id="{9698C764-7CE3-448C-B388-39B815517E51}"/>
              </a:ext>
            </a:extLst>
          </p:cNvPr>
          <p:cNvSpPr>
            <a:spLocks noGrp="1"/>
          </p:cNvSpPr>
          <p:nvPr>
            <p:ph idx="1"/>
          </p:nvPr>
        </p:nvSpPr>
        <p:spPr>
          <a:xfrm>
            <a:off x="1185756" y="2384474"/>
            <a:ext cx="4987488" cy="3728613"/>
          </a:xfrm>
          <a:prstGeom prst="rect">
            <a:avLst/>
          </a:prstGeom>
        </p:spPr>
        <p:txBody>
          <a:bodyPr>
            <a:normAutofit/>
          </a:bodyPr>
          <a:lstStyle>
            <a:lvl1pPr marL="0" indent="0">
              <a:lnSpc>
                <a:spcPct val="100000"/>
              </a:lnSpc>
              <a:buNone/>
              <a:defRPr sz="1800"/>
            </a:lvl1pPr>
          </a:lstStyle>
          <a:p>
            <a:pPr lvl="0">
              <a:lnSpc>
                <a:spcPct val="110000"/>
              </a:lnSpc>
            </a:pPr>
            <a:r>
              <a:rPr lang="en-US" sz="1800"/>
              <a:t>Click to edit Master text styles</a:t>
            </a:r>
          </a:p>
        </p:txBody>
      </p:sp>
      <p:sp>
        <p:nvSpPr>
          <p:cNvPr id="62" name="Picture Placeholder 61">
            <a:extLst>
              <a:ext uri="{FF2B5EF4-FFF2-40B4-BE49-F238E27FC236}">
                <a16:creationId xmlns:a16="http://schemas.microsoft.com/office/drawing/2014/main" id="{75903FF3-B1FC-4719-8686-C6F5099E3605}"/>
              </a:ext>
            </a:extLst>
          </p:cNvPr>
          <p:cNvSpPr>
            <a:spLocks noGrp="1"/>
          </p:cNvSpPr>
          <p:nvPr>
            <p:ph type="pic" sz="quarter" idx="13" hasCustomPrompt="1"/>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sz="2000"/>
            </a:lvl1pPr>
          </a:lstStyle>
          <a:p>
            <a:r>
              <a:rPr lang="en-US" dirty="0"/>
              <a:t>Insert photo here</a:t>
            </a:r>
          </a:p>
        </p:txBody>
      </p:sp>
      <p:sp>
        <p:nvSpPr>
          <p:cNvPr id="59" name="Date Placeholder 8">
            <a:extLst>
              <a:ext uri="{FF2B5EF4-FFF2-40B4-BE49-F238E27FC236}">
                <a16:creationId xmlns:a16="http://schemas.microsoft.com/office/drawing/2014/main" id="{A82599B9-EBEF-4011-9E38-FC40FF7B0201}"/>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60" name="Footer Placeholder 9">
            <a:extLst>
              <a:ext uri="{FF2B5EF4-FFF2-40B4-BE49-F238E27FC236}">
                <a16:creationId xmlns:a16="http://schemas.microsoft.com/office/drawing/2014/main" id="{851C129C-6681-4E11-B9FE-9F5FFF5436B7}"/>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61" name="Slide Number Placeholder 10">
            <a:extLst>
              <a:ext uri="{FF2B5EF4-FFF2-40B4-BE49-F238E27FC236}">
                <a16:creationId xmlns:a16="http://schemas.microsoft.com/office/drawing/2014/main" id="{DC6D20C1-D99F-47B0-B1F7-EA8101F8CD56}"/>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42902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grpSp>
        <p:nvGrpSpPr>
          <p:cNvPr id="28" name="Bottom Right">
            <a:extLst>
              <a:ext uri="{FF2B5EF4-FFF2-40B4-BE49-F238E27FC236}">
                <a16:creationId xmlns:a16="http://schemas.microsoft.com/office/drawing/2014/main" id="{562BD150-E869-44AC-B0E8-35618F795B5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29" name="Freeform: Shape 28">
              <a:extLst>
                <a:ext uri="{FF2B5EF4-FFF2-40B4-BE49-F238E27FC236}">
                  <a16:creationId xmlns:a16="http://schemas.microsoft.com/office/drawing/2014/main" id="{FF918A15-3E7F-42BB-83AB-473EF76AB0CE}"/>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0" name="Graphic 157">
              <a:extLst>
                <a:ext uri="{FF2B5EF4-FFF2-40B4-BE49-F238E27FC236}">
                  <a16:creationId xmlns:a16="http://schemas.microsoft.com/office/drawing/2014/main" id="{1AA9D900-7A0C-4788-85E0-9329B727A14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33" name="Freeform: Shape 32">
                <a:extLst>
                  <a:ext uri="{FF2B5EF4-FFF2-40B4-BE49-F238E27FC236}">
                    <a16:creationId xmlns:a16="http://schemas.microsoft.com/office/drawing/2014/main" id="{839D0A43-40DB-4967-BF0C-05CB54D3DF2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4" name="Freeform: Shape 33">
                <a:extLst>
                  <a:ext uri="{FF2B5EF4-FFF2-40B4-BE49-F238E27FC236}">
                    <a16:creationId xmlns:a16="http://schemas.microsoft.com/office/drawing/2014/main" id="{F6C7E54F-930C-4B8D-9CE6-DCC37269B13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5" name="Freeform: Shape 34">
                <a:extLst>
                  <a:ext uri="{FF2B5EF4-FFF2-40B4-BE49-F238E27FC236}">
                    <a16:creationId xmlns:a16="http://schemas.microsoft.com/office/drawing/2014/main" id="{A4F6F66D-CC67-443B-9CB5-FFD695ED451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6" name="Freeform: Shape 35">
                <a:extLst>
                  <a:ext uri="{FF2B5EF4-FFF2-40B4-BE49-F238E27FC236}">
                    <a16:creationId xmlns:a16="http://schemas.microsoft.com/office/drawing/2014/main" id="{6B392295-CB7C-4805-B4B1-AC7531AC270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7" name="Freeform: Shape 36">
                <a:extLst>
                  <a:ext uri="{FF2B5EF4-FFF2-40B4-BE49-F238E27FC236}">
                    <a16:creationId xmlns:a16="http://schemas.microsoft.com/office/drawing/2014/main" id="{91ADCAAB-0B5C-4495-8D5D-32C87A21407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8" name="Freeform: Shape 37">
                <a:extLst>
                  <a:ext uri="{FF2B5EF4-FFF2-40B4-BE49-F238E27FC236}">
                    <a16:creationId xmlns:a16="http://schemas.microsoft.com/office/drawing/2014/main" id="{8F02E2A1-7B5F-4C33-98CD-98E24B61EFF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39" name="Freeform: Shape 38">
                <a:extLst>
                  <a:ext uri="{FF2B5EF4-FFF2-40B4-BE49-F238E27FC236}">
                    <a16:creationId xmlns:a16="http://schemas.microsoft.com/office/drawing/2014/main" id="{7577F4AD-5552-4A2F-A3FA-67834BF96FB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31" name="Freeform: Shape 30">
              <a:extLst>
                <a:ext uri="{FF2B5EF4-FFF2-40B4-BE49-F238E27FC236}">
                  <a16:creationId xmlns:a16="http://schemas.microsoft.com/office/drawing/2014/main" id="{C17EE90C-247C-4F8E-9B86-BD7E31F126A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2" name="Title 1">
            <a:extLst>
              <a:ext uri="{FF2B5EF4-FFF2-40B4-BE49-F238E27FC236}">
                <a16:creationId xmlns:a16="http://schemas.microsoft.com/office/drawing/2014/main" id="{985E1522-3C37-44A6-81DC-1BF369AF0B54}"/>
              </a:ext>
            </a:extLst>
          </p:cNvPr>
          <p:cNvSpPr>
            <a:spLocks noGrp="1"/>
          </p:cNvSpPr>
          <p:nvPr>
            <p:ph type="ctrTitle"/>
          </p:nvPr>
        </p:nvSpPr>
        <p:spPr>
          <a:xfrm>
            <a:off x="996275" y="4098524"/>
            <a:ext cx="5996628" cy="2226076"/>
          </a:xfrm>
          <a:prstGeom prst="rect">
            <a:avLst/>
          </a:prstGeom>
        </p:spPr>
        <p:txBody>
          <a:bodyPr anchor="ctr">
            <a:normAutofit/>
          </a:bodyPr>
          <a:lstStyle/>
          <a:p>
            <a:pPr algn="l"/>
            <a:r>
              <a:rPr lang="en-US" sz="5400">
                <a:cs typeface="Posterama" panose="020B0504020200020000" pitchFamily="34" charset="0"/>
              </a:rPr>
              <a:t>Click to edit Master title style</a:t>
            </a:r>
          </a:p>
        </p:txBody>
      </p:sp>
      <p:sp>
        <p:nvSpPr>
          <p:cNvPr id="44" name="Subtitle 2">
            <a:extLst>
              <a:ext uri="{FF2B5EF4-FFF2-40B4-BE49-F238E27FC236}">
                <a16:creationId xmlns:a16="http://schemas.microsoft.com/office/drawing/2014/main" id="{5048357E-69C2-4F32-8C47-3D84340F6190}"/>
              </a:ext>
            </a:extLst>
          </p:cNvPr>
          <p:cNvSpPr>
            <a:spLocks noGrp="1"/>
          </p:cNvSpPr>
          <p:nvPr>
            <p:ph type="subTitle" idx="1"/>
          </p:nvPr>
        </p:nvSpPr>
        <p:spPr>
          <a:xfrm>
            <a:off x="7185430" y="4085112"/>
            <a:ext cx="3997745" cy="2228758"/>
          </a:xfrm>
          <a:prstGeom prst="rect">
            <a:avLst/>
          </a:prstGeom>
        </p:spPr>
        <p:txBody>
          <a:bodyPr anchor="ctr"/>
          <a:lstStyle/>
          <a:p>
            <a:pPr algn="l">
              <a:lnSpc>
                <a:spcPct val="110000"/>
              </a:lnSpc>
            </a:pPr>
            <a:r>
              <a:rPr lang="en-US" sz="2200">
                <a:cs typeface="Segoe UI Semilight" panose="020B0402040204020203" pitchFamily="34" charset="0"/>
              </a:rPr>
              <a:t>Click to edit Master subtitle style</a:t>
            </a:r>
          </a:p>
        </p:txBody>
      </p:sp>
      <p:sp>
        <p:nvSpPr>
          <p:cNvPr id="63" name="Date Placeholder 8">
            <a:extLst>
              <a:ext uri="{FF2B5EF4-FFF2-40B4-BE49-F238E27FC236}">
                <a16:creationId xmlns:a16="http://schemas.microsoft.com/office/drawing/2014/main" id="{0CB3C12F-97EC-48F0-B4FC-924D91ECF3A6}"/>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64" name="Footer Placeholder 9">
            <a:extLst>
              <a:ext uri="{FF2B5EF4-FFF2-40B4-BE49-F238E27FC236}">
                <a16:creationId xmlns:a16="http://schemas.microsoft.com/office/drawing/2014/main" id="{E3780E67-8AD7-4AB6-880C-281395A8EE02}"/>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65" name="Slide Number Placeholder 10">
            <a:extLst>
              <a:ext uri="{FF2B5EF4-FFF2-40B4-BE49-F238E27FC236}">
                <a16:creationId xmlns:a16="http://schemas.microsoft.com/office/drawing/2014/main" id="{28F5F854-E7C5-4C18-A6E1-ECEF9BDE586F}"/>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69" name="Picture Placeholder 68">
            <a:extLst>
              <a:ext uri="{FF2B5EF4-FFF2-40B4-BE49-F238E27FC236}">
                <a16:creationId xmlns:a16="http://schemas.microsoft.com/office/drawing/2014/main" id="{22FBEE11-58B3-429A-8DAC-6A64A613383D}"/>
              </a:ext>
            </a:extLst>
          </p:cNvPr>
          <p:cNvSpPr>
            <a:spLocks noGrp="1"/>
          </p:cNvSpPr>
          <p:nvPr>
            <p:ph type="pic" sz="quarter" idx="13" hasCustomPrompt="1"/>
          </p:nvPr>
        </p:nvSpPr>
        <p:spPr>
          <a:xfrm>
            <a:off x="619842" y="0"/>
            <a:ext cx="11084189" cy="3854030"/>
          </a:xfrm>
          <a:custGeom>
            <a:avLst/>
            <a:gdLst>
              <a:gd name="connsiteX0" fmla="*/ 0 w 11084189"/>
              <a:gd name="connsiteY0" fmla="*/ 0 h 3854030"/>
              <a:gd name="connsiteX1" fmla="*/ 11084189 w 11084189"/>
              <a:gd name="connsiteY1" fmla="*/ 0 h 3854030"/>
              <a:gd name="connsiteX2" fmla="*/ 11061525 w 11084189"/>
              <a:gd name="connsiteY2" fmla="*/ 105743 h 3854030"/>
              <a:gd name="connsiteX3" fmla="*/ 5542094 w 11084189"/>
              <a:gd name="connsiteY3" fmla="*/ 3854030 h 3854030"/>
              <a:gd name="connsiteX4" fmla="*/ 22663 w 11084189"/>
              <a:gd name="connsiteY4" fmla="*/ 105743 h 385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4189" h="3854030">
                <a:moveTo>
                  <a:pt x="0" y="0"/>
                </a:moveTo>
                <a:lnTo>
                  <a:pt x="11084189" y="0"/>
                </a:lnTo>
                <a:lnTo>
                  <a:pt x="11061525" y="105743"/>
                </a:lnTo>
                <a:cubicBezTo>
                  <a:pt x="10536186" y="2244886"/>
                  <a:pt x="8264668" y="3854030"/>
                  <a:pt x="5542094" y="3854030"/>
                </a:cubicBezTo>
                <a:cubicBezTo>
                  <a:pt x="2819520" y="3854030"/>
                  <a:pt x="548002" y="2244886"/>
                  <a:pt x="22663" y="105743"/>
                </a:cubicBezTo>
                <a:close/>
              </a:path>
            </a:pathLst>
          </a:custGeom>
        </p:spPr>
        <p:txBody>
          <a:bodyPr wrap="square" anchor="ctr">
            <a:noAutofit/>
          </a:bodyPr>
          <a:lstStyle>
            <a:lvl1pPr marL="0" indent="0" algn="ctr">
              <a:buNone/>
              <a:defRPr sz="2000"/>
            </a:lvl1pPr>
          </a:lstStyle>
          <a:p>
            <a:r>
              <a:rPr lang="en-US" dirty="0"/>
              <a:t>Insert photo here</a:t>
            </a:r>
          </a:p>
        </p:txBody>
      </p:sp>
      <p:grpSp>
        <p:nvGrpSpPr>
          <p:cNvPr id="14" name="Top Left">
            <a:extLst>
              <a:ext uri="{FF2B5EF4-FFF2-40B4-BE49-F238E27FC236}">
                <a16:creationId xmlns:a16="http://schemas.microsoft.com/office/drawing/2014/main" id="{33360105-7353-4ECE-84E2-90AB638A30BC}"/>
              </a:ext>
              <a:ext uri="{C183D7F6-B498-43B3-948B-1728B52AA6E4}">
                <adec:decorative xmlns:adec="http://schemas.microsoft.com/office/drawing/2017/decorative" val="1"/>
              </a:ext>
            </a:extLst>
          </p:cNvPr>
          <p:cNvGrpSpPr/>
          <p:nvPr userDrawn="1"/>
        </p:nvGrpSpPr>
        <p:grpSpPr>
          <a:xfrm>
            <a:off x="10849" y="15178"/>
            <a:ext cx="2198951" cy="3331254"/>
            <a:chOff x="10849" y="15178"/>
            <a:chExt cx="2198951" cy="3331254"/>
          </a:xfrm>
        </p:grpSpPr>
        <p:sp>
          <p:nvSpPr>
            <p:cNvPr id="15" name="Freeform: Shape 14">
              <a:extLst>
                <a:ext uri="{FF2B5EF4-FFF2-40B4-BE49-F238E27FC236}">
                  <a16:creationId xmlns:a16="http://schemas.microsoft.com/office/drawing/2014/main" id="{9D5AB2A0-6800-4AD4-A205-3E8C1112BC3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6" name="Freeform: Shape 15">
              <a:extLst>
                <a:ext uri="{FF2B5EF4-FFF2-40B4-BE49-F238E27FC236}">
                  <a16:creationId xmlns:a16="http://schemas.microsoft.com/office/drawing/2014/main" id="{12B26919-92C3-4374-AE4E-4317D65064C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7" name="Freeform: Shape 16">
              <a:extLst>
                <a:ext uri="{FF2B5EF4-FFF2-40B4-BE49-F238E27FC236}">
                  <a16:creationId xmlns:a16="http://schemas.microsoft.com/office/drawing/2014/main" id="{E46716C0-CAC5-41FA-B385-EBA8AFFDF128}"/>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8" name="Freeform: Shape 17">
              <a:extLst>
                <a:ext uri="{FF2B5EF4-FFF2-40B4-BE49-F238E27FC236}">
                  <a16:creationId xmlns:a16="http://schemas.microsoft.com/office/drawing/2014/main" id="{BE7C1332-4CF7-41C1-ACC4-6C23744D478F}"/>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19" name="Freeform: Shape 18">
              <a:extLst>
                <a:ext uri="{FF2B5EF4-FFF2-40B4-BE49-F238E27FC236}">
                  <a16:creationId xmlns:a16="http://schemas.microsoft.com/office/drawing/2014/main" id="{2C35C136-D3C6-42F1-840C-EE7B2BA3776E}"/>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20" name="Freeform: Shape 19">
              <a:extLst>
                <a:ext uri="{FF2B5EF4-FFF2-40B4-BE49-F238E27FC236}">
                  <a16:creationId xmlns:a16="http://schemas.microsoft.com/office/drawing/2014/main" id="{BF98CB80-2DAC-44B7-B719-6DF8BC2DBB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21" name="Freeform: Shape 20">
              <a:extLst>
                <a:ext uri="{FF2B5EF4-FFF2-40B4-BE49-F238E27FC236}">
                  <a16:creationId xmlns:a16="http://schemas.microsoft.com/office/drawing/2014/main" id="{F0613FF3-B071-4C0E-B6E7-6815CCCC403A}"/>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2" name="Cross">
            <a:extLst>
              <a:ext uri="{FF2B5EF4-FFF2-40B4-BE49-F238E27FC236}">
                <a16:creationId xmlns:a16="http://schemas.microsoft.com/office/drawing/2014/main" id="{54409833-5EAC-4A40-B5BB-DE8282DD8E14}"/>
              </a:ext>
              <a:ext uri="{C183D7F6-B498-43B3-948B-1728B52AA6E4}">
                <adec:decorative xmlns:adec="http://schemas.microsoft.com/office/drawing/2017/decorative" val="1"/>
              </a:ext>
            </a:extLst>
          </p:cNvPr>
          <p:cNvGrpSpPr/>
          <p:nvPr userDrawn="1"/>
        </p:nvGrpSpPr>
        <p:grpSpPr>
          <a:xfrm>
            <a:off x="248476" y="143843"/>
            <a:ext cx="118872" cy="118872"/>
            <a:chOff x="1175347" y="3733800"/>
            <a:chExt cx="118872" cy="118872"/>
          </a:xfrm>
        </p:grpSpPr>
        <p:cxnSp>
          <p:nvCxnSpPr>
            <p:cNvPr id="23" name="Straight Connector 22">
              <a:extLst>
                <a:ext uri="{FF2B5EF4-FFF2-40B4-BE49-F238E27FC236}">
                  <a16:creationId xmlns:a16="http://schemas.microsoft.com/office/drawing/2014/main" id="{7B9F7703-741D-4FB8-8620-F3BBFF5A0157}"/>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EC34E00B-1518-4EAC-A170-4D2B5C23FB64}"/>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25" name="Cross">
            <a:extLst>
              <a:ext uri="{FF2B5EF4-FFF2-40B4-BE49-F238E27FC236}">
                <a16:creationId xmlns:a16="http://schemas.microsoft.com/office/drawing/2014/main" id="{CFFED490-4247-4E3E-8A2E-5AF8A14E680E}"/>
              </a:ext>
              <a:ext uri="{C183D7F6-B498-43B3-948B-1728B52AA6E4}">
                <adec:decorative xmlns:adec="http://schemas.microsoft.com/office/drawing/2017/decorative" val="1"/>
              </a:ext>
            </a:extLst>
          </p:cNvPr>
          <p:cNvGrpSpPr/>
          <p:nvPr userDrawn="1"/>
        </p:nvGrpSpPr>
        <p:grpSpPr>
          <a:xfrm>
            <a:off x="400876" y="296243"/>
            <a:ext cx="118872" cy="118872"/>
            <a:chOff x="1175347" y="3733800"/>
            <a:chExt cx="118872" cy="118872"/>
          </a:xfrm>
        </p:grpSpPr>
        <p:cxnSp>
          <p:nvCxnSpPr>
            <p:cNvPr id="26" name="Straight Connector 25">
              <a:extLst>
                <a:ext uri="{FF2B5EF4-FFF2-40B4-BE49-F238E27FC236}">
                  <a16:creationId xmlns:a16="http://schemas.microsoft.com/office/drawing/2014/main" id="{FA378251-A149-4A27-9D43-C6E87A300F23}"/>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37ADD3F7-FA3D-4A72-B8B3-3FCBBFCB0ACF}"/>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2045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grpSp>
        <p:nvGrpSpPr>
          <p:cNvPr id="25" name="Top left">
            <a:extLst>
              <a:ext uri="{FF2B5EF4-FFF2-40B4-BE49-F238E27FC236}">
                <a16:creationId xmlns:a16="http://schemas.microsoft.com/office/drawing/2014/main" id="{58A4F778-D8DF-42FD-B154-2F4B2C2028A1}"/>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26" name="Freeform: Shape 25">
              <a:extLst>
                <a:ext uri="{FF2B5EF4-FFF2-40B4-BE49-F238E27FC236}">
                  <a16:creationId xmlns:a16="http://schemas.microsoft.com/office/drawing/2014/main" id="{80793C3B-AAD0-4446-A423-B0EB8EE2AA6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7" name="Freeform: Shape 26">
              <a:extLst>
                <a:ext uri="{FF2B5EF4-FFF2-40B4-BE49-F238E27FC236}">
                  <a16:creationId xmlns:a16="http://schemas.microsoft.com/office/drawing/2014/main" id="{57344207-297F-4959-8A55-69CE467B3CBD}"/>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28" name="Freeform: Shape 27">
              <a:extLst>
                <a:ext uri="{FF2B5EF4-FFF2-40B4-BE49-F238E27FC236}">
                  <a16:creationId xmlns:a16="http://schemas.microsoft.com/office/drawing/2014/main" id="{0479A031-8D8F-4167-9AC1-FF906757718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29" name="Freeform: Shape 28">
              <a:extLst>
                <a:ext uri="{FF2B5EF4-FFF2-40B4-BE49-F238E27FC236}">
                  <a16:creationId xmlns:a16="http://schemas.microsoft.com/office/drawing/2014/main" id="{2530E3E1-76BD-4378-9E7C-7302E4B84D71}"/>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30" name="Freeform: Shape 29">
              <a:extLst>
                <a:ext uri="{FF2B5EF4-FFF2-40B4-BE49-F238E27FC236}">
                  <a16:creationId xmlns:a16="http://schemas.microsoft.com/office/drawing/2014/main" id="{D8C42F67-50FC-4C12-B07D-7FD30B62543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31" name="Freeform: Shape 30">
              <a:extLst>
                <a:ext uri="{FF2B5EF4-FFF2-40B4-BE49-F238E27FC236}">
                  <a16:creationId xmlns:a16="http://schemas.microsoft.com/office/drawing/2014/main" id="{C3AD1C10-DF74-4C65-AF7B-89386448D4E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32" name="Freeform: Shape 31">
              <a:extLst>
                <a:ext uri="{FF2B5EF4-FFF2-40B4-BE49-F238E27FC236}">
                  <a16:creationId xmlns:a16="http://schemas.microsoft.com/office/drawing/2014/main" id="{E2D9D2C3-0C72-4401-8548-E2CACA3C95C5}"/>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33" name="Freeform: Shape 32">
              <a:extLst>
                <a:ext uri="{FF2B5EF4-FFF2-40B4-BE49-F238E27FC236}">
                  <a16:creationId xmlns:a16="http://schemas.microsoft.com/office/drawing/2014/main" id="{83142937-438B-42B5-8B58-B26BD92F1544}"/>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35" name="Freeform: Shape 34">
            <a:extLst>
              <a:ext uri="{FF2B5EF4-FFF2-40B4-BE49-F238E27FC236}">
                <a16:creationId xmlns:a16="http://schemas.microsoft.com/office/drawing/2014/main" id="{AE9F08BF-E500-4B58-9AA3-B4517E83CEF3}"/>
              </a:ext>
              <a:ext uri="{C183D7F6-B498-43B3-948B-1728B52AA6E4}">
                <adec:decorative xmlns:adec="http://schemas.microsoft.com/office/drawing/2017/decorative" val="1"/>
              </a:ext>
            </a:extLst>
          </p:cNvPr>
          <p:cNvSpPr/>
          <p:nvPr userDrawn="1"/>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0" name="Bottom Right">
            <a:extLst>
              <a:ext uri="{FF2B5EF4-FFF2-40B4-BE49-F238E27FC236}">
                <a16:creationId xmlns:a16="http://schemas.microsoft.com/office/drawing/2014/main" id="{6DE93ED8-FDE6-418E-A743-2B368C71F31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41" name="Graphic 157">
              <a:extLst>
                <a:ext uri="{FF2B5EF4-FFF2-40B4-BE49-F238E27FC236}">
                  <a16:creationId xmlns:a16="http://schemas.microsoft.com/office/drawing/2014/main" id="{25190812-FA8A-4CB5-85A8-5DDFF8C94BDF}"/>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48" name="Freeform: Shape 47">
                <a:extLst>
                  <a:ext uri="{FF2B5EF4-FFF2-40B4-BE49-F238E27FC236}">
                    <a16:creationId xmlns:a16="http://schemas.microsoft.com/office/drawing/2014/main" id="{71F1284C-D9B2-48EC-BDCE-6CF4C076ECB9}"/>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49" name="Freeform: Shape 48">
                <a:extLst>
                  <a:ext uri="{FF2B5EF4-FFF2-40B4-BE49-F238E27FC236}">
                    <a16:creationId xmlns:a16="http://schemas.microsoft.com/office/drawing/2014/main" id="{DFDF02DB-02A4-4942-BD34-3F4903DA12A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0" name="Freeform: Shape 49">
                <a:extLst>
                  <a:ext uri="{FF2B5EF4-FFF2-40B4-BE49-F238E27FC236}">
                    <a16:creationId xmlns:a16="http://schemas.microsoft.com/office/drawing/2014/main" id="{739432B6-8074-4F72-BB48-F48015CAE04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1" name="Freeform: Shape 50">
                <a:extLst>
                  <a:ext uri="{FF2B5EF4-FFF2-40B4-BE49-F238E27FC236}">
                    <a16:creationId xmlns:a16="http://schemas.microsoft.com/office/drawing/2014/main" id="{A017DF18-3257-471E-AFD3-39EB68FE2DF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2" name="Freeform: Shape 51">
                <a:extLst>
                  <a:ext uri="{FF2B5EF4-FFF2-40B4-BE49-F238E27FC236}">
                    <a16:creationId xmlns:a16="http://schemas.microsoft.com/office/drawing/2014/main" id="{A7360442-04D2-49F1-BBE1-ED7C5CA0FF1A}"/>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3" name="Freeform: Shape 52">
                <a:extLst>
                  <a:ext uri="{FF2B5EF4-FFF2-40B4-BE49-F238E27FC236}">
                    <a16:creationId xmlns:a16="http://schemas.microsoft.com/office/drawing/2014/main" id="{8937ECC2-1561-4705-919F-243AFFCE8437}"/>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4" name="Freeform: Shape 53">
                <a:extLst>
                  <a:ext uri="{FF2B5EF4-FFF2-40B4-BE49-F238E27FC236}">
                    <a16:creationId xmlns:a16="http://schemas.microsoft.com/office/drawing/2014/main" id="{7AF7D52A-2FC7-4627-955A-6CB0E5E7ABF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47" name="Freeform: Shape 46">
              <a:extLst>
                <a:ext uri="{FF2B5EF4-FFF2-40B4-BE49-F238E27FC236}">
                  <a16:creationId xmlns:a16="http://schemas.microsoft.com/office/drawing/2014/main" id="{B3C81E55-0711-4E01-975D-4649E53C866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Title 1">
            <a:extLst>
              <a:ext uri="{FF2B5EF4-FFF2-40B4-BE49-F238E27FC236}">
                <a16:creationId xmlns:a16="http://schemas.microsoft.com/office/drawing/2014/main" id="{8782B20B-E447-47CC-93DB-B076EACC775D}"/>
              </a:ext>
            </a:extLst>
          </p:cNvPr>
          <p:cNvSpPr>
            <a:spLocks noGrp="1"/>
          </p:cNvSpPr>
          <p:nvPr>
            <p:ph type="title"/>
          </p:nvPr>
        </p:nvSpPr>
        <p:spPr>
          <a:xfrm>
            <a:off x="1198182" y="559813"/>
            <a:ext cx="5605358" cy="1664573"/>
          </a:xfrm>
          <a:prstGeom prst="rect">
            <a:avLst/>
          </a:prstGeom>
        </p:spPr>
        <p:txBody>
          <a:bodyPr/>
          <a:lstStyle/>
          <a:p>
            <a:pPr>
              <a:lnSpc>
                <a:spcPct val="100000"/>
              </a:lnSpc>
            </a:pPr>
            <a:r>
              <a:rPr lang="en-US"/>
              <a:t>Click to edit Master title style</a:t>
            </a:r>
          </a:p>
        </p:txBody>
      </p:sp>
      <p:sp>
        <p:nvSpPr>
          <p:cNvPr id="65" name="Text Placeholder 37">
            <a:extLst>
              <a:ext uri="{FF2B5EF4-FFF2-40B4-BE49-F238E27FC236}">
                <a16:creationId xmlns:a16="http://schemas.microsoft.com/office/drawing/2014/main" id="{D5185B59-89FE-4275-B159-E5FEA474B469}"/>
              </a:ext>
            </a:extLst>
          </p:cNvPr>
          <p:cNvSpPr>
            <a:spLocks noGrp="1"/>
          </p:cNvSpPr>
          <p:nvPr>
            <p:ph type="body" sz="quarter" idx="16" hasCustomPrompt="1"/>
          </p:nvPr>
        </p:nvSpPr>
        <p:spPr>
          <a:xfrm>
            <a:off x="1195452" y="2384474"/>
            <a:ext cx="5608088" cy="3785763"/>
          </a:xfrm>
          <a:prstGeom prst="rect">
            <a:avLst/>
          </a:prstGeom>
        </p:spPr>
        <p:txBody>
          <a:bodyPr/>
          <a:lstStyle>
            <a:lvl1pPr marL="457200" indent="-457200">
              <a:lnSpc>
                <a:spcPct val="100000"/>
              </a:lnSpc>
              <a:buFont typeface="Avenir Next LT Pro" panose="020B0504020202020204" pitchFamily="34" charset="0"/>
              <a:buChar char="+"/>
              <a:defRPr/>
            </a:lvl1pPr>
          </a:lstStyle>
          <a:p>
            <a:pPr lvl="0"/>
            <a:r>
              <a:rPr lang="en-US"/>
              <a:t>Click to add text</a:t>
            </a:r>
          </a:p>
        </p:txBody>
      </p:sp>
      <p:sp>
        <p:nvSpPr>
          <p:cNvPr id="61" name="Picture Placeholder 2">
            <a:extLst>
              <a:ext uri="{FF2B5EF4-FFF2-40B4-BE49-F238E27FC236}">
                <a16:creationId xmlns:a16="http://schemas.microsoft.com/office/drawing/2014/main" id="{9079FD8C-6441-4214-93DC-E9E3BB415897}"/>
              </a:ext>
            </a:extLst>
          </p:cNvPr>
          <p:cNvSpPr>
            <a:spLocks noGrp="1"/>
          </p:cNvSpPr>
          <p:nvPr>
            <p:ph type="pic" sz="quarter" idx="13" hasCustomPrompt="1"/>
          </p:nvPr>
        </p:nvSpPr>
        <p:spPr>
          <a:xfrm>
            <a:off x="7172325" y="558800"/>
            <a:ext cx="4818063" cy="2779713"/>
          </a:xfrm>
          <a:prstGeom prst="rect">
            <a:avLst/>
          </a:prstGeom>
        </p:spPr>
        <p:txBody>
          <a:bodyPr/>
          <a:lstStyle>
            <a:lvl1pPr marL="0" indent="0" algn="ctr">
              <a:buNone/>
              <a:defRPr sz="2000"/>
            </a:lvl1pPr>
          </a:lstStyle>
          <a:p>
            <a:r>
              <a:rPr lang="en-US" dirty="0"/>
              <a:t>Insert photo here</a:t>
            </a:r>
          </a:p>
        </p:txBody>
      </p:sp>
      <p:sp>
        <p:nvSpPr>
          <p:cNvPr id="62" name="Picture Placeholder 59">
            <a:extLst>
              <a:ext uri="{FF2B5EF4-FFF2-40B4-BE49-F238E27FC236}">
                <a16:creationId xmlns:a16="http://schemas.microsoft.com/office/drawing/2014/main" id="{8BDEDA7F-304A-4A6E-8DB7-B842B551B24F}"/>
              </a:ext>
            </a:extLst>
          </p:cNvPr>
          <p:cNvSpPr>
            <a:spLocks noGrp="1"/>
          </p:cNvSpPr>
          <p:nvPr>
            <p:ph type="pic" sz="quarter" idx="15" hasCustomPrompt="1"/>
          </p:nvPr>
        </p:nvSpPr>
        <p:spPr>
          <a:xfrm>
            <a:off x="7169150" y="3503613"/>
            <a:ext cx="4818063" cy="2666624"/>
          </a:xfrm>
          <a:prstGeom prst="rect">
            <a:avLst/>
          </a:prstGeom>
        </p:spPr>
        <p:txBody>
          <a:bodyPr/>
          <a:lstStyle>
            <a:lvl1pPr marL="0" indent="0" algn="ctr">
              <a:buNone/>
              <a:defRPr sz="2000"/>
            </a:lvl1pPr>
          </a:lstStyle>
          <a:p>
            <a:r>
              <a:rPr lang="en-US" dirty="0"/>
              <a:t>Insert photo here</a:t>
            </a:r>
          </a:p>
        </p:txBody>
      </p:sp>
      <p:sp>
        <p:nvSpPr>
          <p:cNvPr id="57" name="Date Placeholder 8">
            <a:extLst>
              <a:ext uri="{FF2B5EF4-FFF2-40B4-BE49-F238E27FC236}">
                <a16:creationId xmlns:a16="http://schemas.microsoft.com/office/drawing/2014/main" id="{786FFFB1-44AF-407C-A246-5AC9C17D34E2}"/>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58" name="Footer Placeholder 9">
            <a:extLst>
              <a:ext uri="{FF2B5EF4-FFF2-40B4-BE49-F238E27FC236}">
                <a16:creationId xmlns:a16="http://schemas.microsoft.com/office/drawing/2014/main" id="{556011BF-48D6-437C-A8D4-087E1EB7BBEE}"/>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59" name="Slide Number Placeholder 10">
            <a:extLst>
              <a:ext uri="{FF2B5EF4-FFF2-40B4-BE49-F238E27FC236}">
                <a16:creationId xmlns:a16="http://schemas.microsoft.com/office/drawing/2014/main" id="{975D7D2C-6BE7-4A0B-B546-9C9CE46F8AC4}"/>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2496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bg2"/>
        </a:solidFill>
        <a:effectLst/>
      </p:bgPr>
    </p:bg>
    <p:spTree>
      <p:nvGrpSpPr>
        <p:cNvPr id="1" name=""/>
        <p:cNvGrpSpPr/>
        <p:nvPr/>
      </p:nvGrpSpPr>
      <p:grpSpPr>
        <a:xfrm>
          <a:off x="0" y="0"/>
          <a:ext cx="0" cy="0"/>
          <a:chOff x="0" y="0"/>
          <a:chExt cx="0" cy="0"/>
        </a:xfrm>
      </p:grpSpPr>
      <p:grpSp>
        <p:nvGrpSpPr>
          <p:cNvPr id="17" name="Bottom Right">
            <a:extLst>
              <a:ext uri="{FF2B5EF4-FFF2-40B4-BE49-F238E27FC236}">
                <a16:creationId xmlns:a16="http://schemas.microsoft.com/office/drawing/2014/main" id="{E111E959-AE2E-40A4-98AD-7D52A1959D08}"/>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8" name="Graphic 157">
              <a:extLst>
                <a:ext uri="{FF2B5EF4-FFF2-40B4-BE49-F238E27FC236}">
                  <a16:creationId xmlns:a16="http://schemas.microsoft.com/office/drawing/2014/main" id="{0908BA80-B05F-4958-9382-A0D94102441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0" name="Freeform: Shape 19">
                <a:extLst>
                  <a:ext uri="{FF2B5EF4-FFF2-40B4-BE49-F238E27FC236}">
                    <a16:creationId xmlns:a16="http://schemas.microsoft.com/office/drawing/2014/main" id="{75B7426F-B5A6-48C2-AA98-B1B4903DB48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1" name="Freeform: Shape 20">
                <a:extLst>
                  <a:ext uri="{FF2B5EF4-FFF2-40B4-BE49-F238E27FC236}">
                    <a16:creationId xmlns:a16="http://schemas.microsoft.com/office/drawing/2014/main" id="{46088CEA-297B-452F-B8C9-4FE4B30AD863}"/>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2" name="Freeform: Shape 21">
                <a:extLst>
                  <a:ext uri="{FF2B5EF4-FFF2-40B4-BE49-F238E27FC236}">
                    <a16:creationId xmlns:a16="http://schemas.microsoft.com/office/drawing/2014/main" id="{00A58A3D-F03E-45B2-B6F2-3B23998696A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3" name="Freeform: Shape 22">
                <a:extLst>
                  <a:ext uri="{FF2B5EF4-FFF2-40B4-BE49-F238E27FC236}">
                    <a16:creationId xmlns:a16="http://schemas.microsoft.com/office/drawing/2014/main" id="{74551D63-42D8-4E16-B803-BCDF887E3BA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4" name="Freeform: Shape 23">
                <a:extLst>
                  <a:ext uri="{FF2B5EF4-FFF2-40B4-BE49-F238E27FC236}">
                    <a16:creationId xmlns:a16="http://schemas.microsoft.com/office/drawing/2014/main" id="{D32D482B-70A4-4367-9129-156A4E10BA2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5" name="Freeform: Shape 24">
                <a:extLst>
                  <a:ext uri="{FF2B5EF4-FFF2-40B4-BE49-F238E27FC236}">
                    <a16:creationId xmlns:a16="http://schemas.microsoft.com/office/drawing/2014/main" id="{403B5FA3-C7DC-40A8-903C-5CEB2D9F39F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26" name="Freeform: Shape 25">
                <a:extLst>
                  <a:ext uri="{FF2B5EF4-FFF2-40B4-BE49-F238E27FC236}">
                    <a16:creationId xmlns:a16="http://schemas.microsoft.com/office/drawing/2014/main" id="{C18C48C9-D302-4DF3-9905-1C77DADBB06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19" name="Freeform: Shape 18">
              <a:extLst>
                <a:ext uri="{FF2B5EF4-FFF2-40B4-BE49-F238E27FC236}">
                  <a16:creationId xmlns:a16="http://schemas.microsoft.com/office/drawing/2014/main" id="{31D0B3BD-DDF6-4C74-88B5-F16A89D4159D}"/>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64" name="Top Left">
            <a:extLst>
              <a:ext uri="{FF2B5EF4-FFF2-40B4-BE49-F238E27FC236}">
                <a16:creationId xmlns:a16="http://schemas.microsoft.com/office/drawing/2014/main" id="{8087FF2B-AA37-46BB-98C5-51A0DBC1CD28}"/>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65" name="Freeform: Shape 64">
              <a:extLst>
                <a:ext uri="{FF2B5EF4-FFF2-40B4-BE49-F238E27FC236}">
                  <a16:creationId xmlns:a16="http://schemas.microsoft.com/office/drawing/2014/main" id="{C6EA10B1-B913-4692-AC3E-121374FD78FE}"/>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6" name="Freeform: Shape 65">
              <a:extLst>
                <a:ext uri="{FF2B5EF4-FFF2-40B4-BE49-F238E27FC236}">
                  <a16:creationId xmlns:a16="http://schemas.microsoft.com/office/drawing/2014/main" id="{72B1778E-37F1-4D06-A0C1-E121F48AB54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7" name="Freeform: Shape 66">
              <a:extLst>
                <a:ext uri="{FF2B5EF4-FFF2-40B4-BE49-F238E27FC236}">
                  <a16:creationId xmlns:a16="http://schemas.microsoft.com/office/drawing/2014/main" id="{65F5AAFE-F598-42CC-8D85-36011CE9D1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8" name="Freeform: Shape 67">
              <a:extLst>
                <a:ext uri="{FF2B5EF4-FFF2-40B4-BE49-F238E27FC236}">
                  <a16:creationId xmlns:a16="http://schemas.microsoft.com/office/drawing/2014/main" id="{6D3678A3-EBA1-461E-B7FE-B58776C95CD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9" name="Freeform: Shape 68">
              <a:extLst>
                <a:ext uri="{FF2B5EF4-FFF2-40B4-BE49-F238E27FC236}">
                  <a16:creationId xmlns:a16="http://schemas.microsoft.com/office/drawing/2014/main" id="{B8543F0A-65E2-4F14-975F-3AA8B5B17417}"/>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0" name="Freeform: Shape 69">
              <a:extLst>
                <a:ext uri="{FF2B5EF4-FFF2-40B4-BE49-F238E27FC236}">
                  <a16:creationId xmlns:a16="http://schemas.microsoft.com/office/drawing/2014/main" id="{A6925965-04E0-4184-8AE3-0FFE4EF318F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1" name="Freeform: Shape 70">
              <a:extLst>
                <a:ext uri="{FF2B5EF4-FFF2-40B4-BE49-F238E27FC236}">
                  <a16:creationId xmlns:a16="http://schemas.microsoft.com/office/drawing/2014/main" id="{C725961F-048D-4994-8055-83DE34C8366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2" name="Freeform: Shape 71">
              <a:extLst>
                <a:ext uri="{FF2B5EF4-FFF2-40B4-BE49-F238E27FC236}">
                  <a16:creationId xmlns:a16="http://schemas.microsoft.com/office/drawing/2014/main" id="{00656CFD-98C0-4307-A549-3341C5CFFB78}"/>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3" name="Title 2">
            <a:extLst>
              <a:ext uri="{FF2B5EF4-FFF2-40B4-BE49-F238E27FC236}">
                <a16:creationId xmlns:a16="http://schemas.microsoft.com/office/drawing/2014/main" id="{0E66F049-1B70-4977-BDD1-C26AD9880F65}"/>
              </a:ext>
            </a:extLst>
          </p:cNvPr>
          <p:cNvSpPr>
            <a:spLocks noGrp="1"/>
          </p:cNvSpPr>
          <p:nvPr>
            <p:ph type="title" hasCustomPrompt="1"/>
          </p:nvPr>
        </p:nvSpPr>
        <p:spPr>
          <a:xfrm>
            <a:off x="1075531" y="158840"/>
            <a:ext cx="4790032" cy="2779466"/>
          </a:xfrm>
          <a:prstGeom prst="rect">
            <a:avLst/>
          </a:prstGeom>
        </p:spPr>
        <p:txBody>
          <a:bodyPr anchor="ctr"/>
          <a:lstStyle>
            <a:lvl1pPr>
              <a:lnSpc>
                <a:spcPct val="120000"/>
              </a:lnSpc>
              <a:defRPr/>
            </a:lvl1pPr>
          </a:lstStyle>
          <a:p>
            <a:r>
              <a:rPr lang="en-US"/>
              <a:t>Click to add title</a:t>
            </a:r>
          </a:p>
        </p:txBody>
      </p:sp>
      <p:sp>
        <p:nvSpPr>
          <p:cNvPr id="99" name="Text Placeholder 97">
            <a:extLst>
              <a:ext uri="{FF2B5EF4-FFF2-40B4-BE49-F238E27FC236}">
                <a16:creationId xmlns:a16="http://schemas.microsoft.com/office/drawing/2014/main" id="{7018E2A7-B977-427A-AFCB-3A4836EB4DE1}"/>
              </a:ext>
            </a:extLst>
          </p:cNvPr>
          <p:cNvSpPr>
            <a:spLocks noGrp="1"/>
          </p:cNvSpPr>
          <p:nvPr>
            <p:ph type="body" sz="quarter" idx="15" hasCustomPrompt="1"/>
          </p:nvPr>
        </p:nvSpPr>
        <p:spPr>
          <a:xfrm>
            <a:off x="6064947" y="168275"/>
            <a:ext cx="4790032" cy="2632256"/>
          </a:xfrm>
          <a:prstGeom prst="rect">
            <a:avLst/>
          </a:prstGeom>
        </p:spPr>
        <p:txBody>
          <a:bodyPr anchor="ctr"/>
          <a:lstStyle>
            <a:lvl1pPr marL="0" indent="0">
              <a:lnSpc>
                <a:spcPct val="100000"/>
              </a:lnSpc>
              <a:buNone/>
              <a:defRPr sz="1800"/>
            </a:lvl1pPr>
          </a:lstStyle>
          <a:p>
            <a:pPr lvl="0"/>
            <a:r>
              <a:rPr lang="en-US"/>
              <a:t>Click to add text</a:t>
            </a:r>
          </a:p>
        </p:txBody>
      </p:sp>
      <p:sp>
        <p:nvSpPr>
          <p:cNvPr id="90" name="Picture Placeholder 86">
            <a:extLst>
              <a:ext uri="{FF2B5EF4-FFF2-40B4-BE49-F238E27FC236}">
                <a16:creationId xmlns:a16="http://schemas.microsoft.com/office/drawing/2014/main" id="{ED450ADD-E6EC-4121-B563-F50E064A4971}"/>
              </a:ext>
            </a:extLst>
          </p:cNvPr>
          <p:cNvSpPr>
            <a:spLocks noGrp="1"/>
          </p:cNvSpPr>
          <p:nvPr>
            <p:ph type="pic" sz="quarter" idx="10" hasCustomPrompt="1"/>
          </p:nvPr>
        </p:nvSpPr>
        <p:spPr>
          <a:xfrm>
            <a:off x="198741" y="2938306"/>
            <a:ext cx="11812017" cy="3915950"/>
          </a:xfrm>
          <a:prstGeom prst="rect">
            <a:avLst/>
          </a:prstGeom>
        </p:spPr>
        <p:txBody>
          <a:bodyPr/>
          <a:lstStyle>
            <a:lvl1pPr marL="0" indent="0" algn="ctr">
              <a:buNone/>
              <a:defRPr sz="2000"/>
            </a:lvl1pPr>
          </a:lstStyle>
          <a:p>
            <a:r>
              <a:rPr lang="en-US" dirty="0"/>
              <a:t>Insert photo here</a:t>
            </a:r>
          </a:p>
        </p:txBody>
      </p:sp>
      <p:sp>
        <p:nvSpPr>
          <p:cNvPr id="91" name="Date Placeholder 8">
            <a:extLst>
              <a:ext uri="{FF2B5EF4-FFF2-40B4-BE49-F238E27FC236}">
                <a16:creationId xmlns:a16="http://schemas.microsoft.com/office/drawing/2014/main" id="{9DDE65E2-ADF9-4ECD-93DA-3242E5FF3409}"/>
              </a:ext>
            </a:extLst>
          </p:cNvPr>
          <p:cNvSpPr>
            <a:spLocks noGrp="1"/>
          </p:cNvSpPr>
          <p:nvPr>
            <p:ph type="dt" sz="half" idx="11"/>
          </p:nvPr>
        </p:nvSpPr>
        <p:spPr>
          <a:xfrm>
            <a:off x="838200" y="6356350"/>
            <a:ext cx="2743200" cy="365125"/>
          </a:xfrm>
          <a:prstGeom prst="rect">
            <a:avLst/>
          </a:prstGeom>
        </p:spPr>
        <p:txBody>
          <a:bodyPr/>
          <a:lstStyle>
            <a:lvl1pPr>
              <a:defRPr sz="900" spc="200" baseline="0">
                <a:solidFill>
                  <a:schemeClr val="bg1"/>
                </a:solidFill>
                <a:effectLst>
                  <a:outerShdw blurRad="38100" dist="38100" dir="2700000" algn="tl">
                    <a:srgbClr val="000000">
                      <a:alpha val="43137"/>
                    </a:srgbClr>
                  </a:outerShdw>
                </a:effectLst>
              </a:defRPr>
            </a:lvl1pPr>
          </a:lstStyle>
          <a:p>
            <a:r>
              <a:rPr lang="en-US" dirty="0"/>
              <a:t>2/2/20XX</a:t>
            </a:r>
          </a:p>
        </p:txBody>
      </p:sp>
      <p:sp>
        <p:nvSpPr>
          <p:cNvPr id="92" name="Footer Placeholder 9">
            <a:extLst>
              <a:ext uri="{FF2B5EF4-FFF2-40B4-BE49-F238E27FC236}">
                <a16:creationId xmlns:a16="http://schemas.microsoft.com/office/drawing/2014/main" id="{5B7FAD18-E3EE-4498-AEAC-7217CE6DA768}"/>
              </a:ext>
            </a:extLst>
          </p:cNvPr>
          <p:cNvSpPr>
            <a:spLocks noGrp="1"/>
          </p:cNvSpPr>
          <p:nvPr>
            <p:ph type="ftr" sz="quarter" idx="12"/>
          </p:nvPr>
        </p:nvSpPr>
        <p:spPr>
          <a:xfrm>
            <a:off x="4038600" y="6356350"/>
            <a:ext cx="4114800" cy="365125"/>
          </a:xfrm>
          <a:prstGeom prst="rect">
            <a:avLst/>
          </a:prstGeom>
        </p:spPr>
        <p:txBody>
          <a:bodyPr/>
          <a:lstStyle>
            <a:lvl1pPr algn="ctr">
              <a:defRPr sz="900" spc="200" baseline="0">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93" name="Slide Number Placeholder 10">
            <a:extLst>
              <a:ext uri="{FF2B5EF4-FFF2-40B4-BE49-F238E27FC236}">
                <a16:creationId xmlns:a16="http://schemas.microsoft.com/office/drawing/2014/main" id="{5894C940-55FC-4B08-99A8-DD2254FABCAD}"/>
              </a:ext>
            </a:extLst>
          </p:cNvPr>
          <p:cNvSpPr>
            <a:spLocks noGrp="1"/>
          </p:cNvSpPr>
          <p:nvPr>
            <p:ph type="sldNum" sz="quarter" idx="13"/>
          </p:nvPr>
        </p:nvSpPr>
        <p:spPr>
          <a:xfrm>
            <a:off x="9906000" y="6356350"/>
            <a:ext cx="1447800" cy="365125"/>
          </a:xfrm>
          <a:prstGeom prst="rect">
            <a:avLst/>
          </a:prstGeom>
        </p:spPr>
        <p:txBody>
          <a:bodyPr/>
          <a:lstStyle>
            <a:lvl1pPr algn="r">
              <a:defRPr sz="900" spc="200" baseline="0">
                <a:solidFill>
                  <a:schemeClr val="bg1"/>
                </a:solidFill>
                <a:effectLst>
                  <a:outerShdw blurRad="38100" dist="38100" dir="2700000" algn="tl">
                    <a:srgbClr val="000000">
                      <a:alpha val="43137"/>
                    </a:srgbClr>
                  </a:outerShdw>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98419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bg2"/>
        </a:solidFill>
        <a:effectLst/>
      </p:bgPr>
    </p:bg>
    <p:spTree>
      <p:nvGrpSpPr>
        <p:cNvPr id="1" name=""/>
        <p:cNvGrpSpPr/>
        <p:nvPr/>
      </p:nvGrpSpPr>
      <p:grpSpPr>
        <a:xfrm>
          <a:off x="0" y="0"/>
          <a:ext cx="0" cy="0"/>
          <a:chOff x="0" y="0"/>
          <a:chExt cx="0" cy="0"/>
        </a:xfrm>
      </p:grpSpPr>
      <p:grpSp>
        <p:nvGrpSpPr>
          <p:cNvPr id="22" name="Bottom Right">
            <a:extLst>
              <a:ext uri="{FF2B5EF4-FFF2-40B4-BE49-F238E27FC236}">
                <a16:creationId xmlns:a16="http://schemas.microsoft.com/office/drawing/2014/main" id="{B023FEDE-FD35-413E-A6E6-2F36BD0D10BA}"/>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23" name="Graphic 157">
              <a:extLst>
                <a:ext uri="{FF2B5EF4-FFF2-40B4-BE49-F238E27FC236}">
                  <a16:creationId xmlns:a16="http://schemas.microsoft.com/office/drawing/2014/main" id="{F296456E-2618-4FC5-BBF1-98139316B9A8}"/>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5" name="Freeform: Shape 24">
                <a:extLst>
                  <a:ext uri="{FF2B5EF4-FFF2-40B4-BE49-F238E27FC236}">
                    <a16:creationId xmlns:a16="http://schemas.microsoft.com/office/drawing/2014/main" id="{7BF8EDC0-C078-4225-BC74-92C170331E3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Freeform: Shape 25">
                <a:extLst>
                  <a:ext uri="{FF2B5EF4-FFF2-40B4-BE49-F238E27FC236}">
                    <a16:creationId xmlns:a16="http://schemas.microsoft.com/office/drawing/2014/main" id="{CD11E24B-6171-4BA5-9124-771EEDEA4B01}"/>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Freeform: Shape 26">
                <a:extLst>
                  <a:ext uri="{FF2B5EF4-FFF2-40B4-BE49-F238E27FC236}">
                    <a16:creationId xmlns:a16="http://schemas.microsoft.com/office/drawing/2014/main" id="{C6B79974-93CA-440A-90D6-341091F806E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Shape 30">
                <a:extLst>
                  <a:ext uri="{FF2B5EF4-FFF2-40B4-BE49-F238E27FC236}">
                    <a16:creationId xmlns:a16="http://schemas.microsoft.com/office/drawing/2014/main" id="{DC593E8A-F480-4181-9BFA-78603CBA776D}"/>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Shape 31">
                <a:extLst>
                  <a:ext uri="{FF2B5EF4-FFF2-40B4-BE49-F238E27FC236}">
                    <a16:creationId xmlns:a16="http://schemas.microsoft.com/office/drawing/2014/main" id="{73032549-12BB-4057-B2CF-E2C2F6B5ABE5}"/>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Shape 32">
                <a:extLst>
                  <a:ext uri="{FF2B5EF4-FFF2-40B4-BE49-F238E27FC236}">
                    <a16:creationId xmlns:a16="http://schemas.microsoft.com/office/drawing/2014/main" id="{73798276-B98D-42F7-AF59-B30CDDB4C987}"/>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Freeform: Shape 36">
                <a:extLst>
                  <a:ext uri="{FF2B5EF4-FFF2-40B4-BE49-F238E27FC236}">
                    <a16:creationId xmlns:a16="http://schemas.microsoft.com/office/drawing/2014/main" id="{E548A05F-8BF4-489F-9169-CDD749ADB38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4" name="Freeform: Shape 23">
              <a:extLst>
                <a:ext uri="{FF2B5EF4-FFF2-40B4-BE49-F238E27FC236}">
                  <a16:creationId xmlns:a16="http://schemas.microsoft.com/office/drawing/2014/main" id="{0987E2E0-CC03-4A51-9ADC-3A8F0F81460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4" name="Top left">
            <a:extLst>
              <a:ext uri="{FF2B5EF4-FFF2-40B4-BE49-F238E27FC236}">
                <a16:creationId xmlns:a16="http://schemas.microsoft.com/office/drawing/2014/main" id="{F971CDD8-150B-43CA-B0B4-453E99E546ED}"/>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83FB31C0-83A2-4CA9-9E10-759376BB8FA0}"/>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F7AD3F4D-9E8E-4CDB-8839-1190B87F504B}"/>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Freeform: Shape 6">
              <a:extLst>
                <a:ext uri="{FF2B5EF4-FFF2-40B4-BE49-F238E27FC236}">
                  <a16:creationId xmlns:a16="http://schemas.microsoft.com/office/drawing/2014/main" id="{1C05B4CB-A75C-4E77-9C9C-E8505441548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Freeform: Shape 7">
              <a:extLst>
                <a:ext uri="{FF2B5EF4-FFF2-40B4-BE49-F238E27FC236}">
                  <a16:creationId xmlns:a16="http://schemas.microsoft.com/office/drawing/2014/main" id="{E6F2C58A-0001-4403-961A-8D72894A87EB}"/>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8">
              <a:extLst>
                <a:ext uri="{FF2B5EF4-FFF2-40B4-BE49-F238E27FC236}">
                  <a16:creationId xmlns:a16="http://schemas.microsoft.com/office/drawing/2014/main" id="{A9666267-BD43-43DF-B0BB-96735BF82B20}"/>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9">
              <a:extLst>
                <a:ext uri="{FF2B5EF4-FFF2-40B4-BE49-F238E27FC236}">
                  <a16:creationId xmlns:a16="http://schemas.microsoft.com/office/drawing/2014/main" id="{B7B6C40E-1E26-456A-98BF-FD02DE25BBB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9E9DD0F3-80C9-4BAD-BE68-DF9B78B367F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Shape 11">
              <a:extLst>
                <a:ext uri="{FF2B5EF4-FFF2-40B4-BE49-F238E27FC236}">
                  <a16:creationId xmlns:a16="http://schemas.microsoft.com/office/drawing/2014/main" id="{1D374254-F113-4FB1-A938-2CBE5B37558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itle 1">
            <a:extLst>
              <a:ext uri="{FF2B5EF4-FFF2-40B4-BE49-F238E27FC236}">
                <a16:creationId xmlns:a16="http://schemas.microsoft.com/office/drawing/2014/main" id="{2C91688C-CA2F-423F-87BC-5CF5F4A66AD4}"/>
              </a:ext>
            </a:extLst>
          </p:cNvPr>
          <p:cNvSpPr>
            <a:spLocks noGrp="1"/>
          </p:cNvSpPr>
          <p:nvPr>
            <p:ph type="ctrTitle"/>
          </p:nvPr>
        </p:nvSpPr>
        <p:spPr>
          <a:xfrm>
            <a:off x="1005653" y="744909"/>
            <a:ext cx="5581561" cy="3155419"/>
          </a:xfrm>
          <a:prstGeom prst="rect">
            <a:avLst/>
          </a:prstGeom>
        </p:spPr>
        <p:txBody>
          <a:bodyPr anchor="b">
            <a:normAutofit/>
          </a:bodyPr>
          <a:lstStyle/>
          <a:p>
            <a:pPr algn="l"/>
            <a:r>
              <a:rPr lang="en-US" sz="5400">
                <a:cs typeface="Posterama" panose="020B0504020200020000" pitchFamily="34" charset="0"/>
              </a:rPr>
              <a:t>Click to edit Master title style</a:t>
            </a:r>
          </a:p>
        </p:txBody>
      </p:sp>
      <p:grpSp>
        <p:nvGrpSpPr>
          <p:cNvPr id="28" name="Cross">
            <a:extLst>
              <a:ext uri="{FF2B5EF4-FFF2-40B4-BE49-F238E27FC236}">
                <a16:creationId xmlns:a16="http://schemas.microsoft.com/office/drawing/2014/main" id="{DE90EA9D-D33A-4461-8A51-988087AEC6AA}"/>
              </a:ext>
              <a:ext uri="{C183D7F6-B498-43B3-948B-1728B52AA6E4}">
                <adec:decorative xmlns:adec="http://schemas.microsoft.com/office/drawing/2017/decorative" val="1"/>
              </a:ext>
            </a:extLst>
          </p:cNvPr>
          <p:cNvGrpSpPr/>
          <p:nvPr userDrawn="1"/>
        </p:nvGrpSpPr>
        <p:grpSpPr>
          <a:xfrm>
            <a:off x="7948013" y="3330979"/>
            <a:ext cx="118872" cy="118872"/>
            <a:chOff x="1175347" y="3733800"/>
            <a:chExt cx="118872" cy="118872"/>
          </a:xfrm>
        </p:grpSpPr>
        <p:cxnSp>
          <p:nvCxnSpPr>
            <p:cNvPr id="29" name="Straight Connector 28">
              <a:extLst>
                <a:ext uri="{FF2B5EF4-FFF2-40B4-BE49-F238E27FC236}">
                  <a16:creationId xmlns:a16="http://schemas.microsoft.com/office/drawing/2014/main" id="{F7119486-F5DF-4CAA-A71E-2861F2CBECF7}"/>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C858657-F484-4466-8AFB-7FAD2E65B72F}"/>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39" name="Text Placeholder 37">
            <a:extLst>
              <a:ext uri="{FF2B5EF4-FFF2-40B4-BE49-F238E27FC236}">
                <a16:creationId xmlns:a16="http://schemas.microsoft.com/office/drawing/2014/main" id="{98D12C8B-CC26-42CF-A68C-CF06CCA79DB0}"/>
              </a:ext>
            </a:extLst>
          </p:cNvPr>
          <p:cNvSpPr>
            <a:spLocks noGrp="1"/>
          </p:cNvSpPr>
          <p:nvPr>
            <p:ph type="body" sz="quarter" idx="13" hasCustomPrompt="1"/>
          </p:nvPr>
        </p:nvSpPr>
        <p:spPr>
          <a:xfrm>
            <a:off x="1012825" y="4075113"/>
            <a:ext cx="5581650" cy="2054225"/>
          </a:xfrm>
          <a:prstGeom prst="rect">
            <a:avLst/>
          </a:prstGeom>
        </p:spPr>
        <p:txBody>
          <a:bodyPr/>
          <a:lstStyle>
            <a:lvl1pPr marL="0" indent="0">
              <a:buNone/>
              <a:defRPr/>
            </a:lvl1pPr>
          </a:lstStyle>
          <a:p>
            <a:pPr lvl="0"/>
            <a:r>
              <a:rPr lang="en-US"/>
              <a:t>Click to add subtitle</a:t>
            </a:r>
          </a:p>
        </p:txBody>
      </p:sp>
      <p:sp>
        <p:nvSpPr>
          <p:cNvPr id="42" name="Picture Placeholder 41">
            <a:extLst>
              <a:ext uri="{FF2B5EF4-FFF2-40B4-BE49-F238E27FC236}">
                <a16:creationId xmlns:a16="http://schemas.microsoft.com/office/drawing/2014/main" id="{E3C5E9AD-97DA-438E-9830-992F9CA586B4}"/>
              </a:ext>
            </a:extLst>
          </p:cNvPr>
          <p:cNvSpPr>
            <a:spLocks noGrp="1"/>
          </p:cNvSpPr>
          <p:nvPr>
            <p:ph type="pic" sz="quarter" idx="14" hasCustomPrompt="1"/>
          </p:nvPr>
        </p:nvSpPr>
        <p:spPr>
          <a:xfrm>
            <a:off x="6632018" y="920426"/>
            <a:ext cx="2478719" cy="4957437"/>
          </a:xfrm>
          <a:custGeom>
            <a:avLst/>
            <a:gdLst>
              <a:gd name="connsiteX0" fmla="*/ 2478719 w 2478719"/>
              <a:gd name="connsiteY0" fmla="*/ 0 h 4957437"/>
              <a:gd name="connsiteX1" fmla="*/ 2478719 w 2478719"/>
              <a:gd name="connsiteY1" fmla="*/ 4957437 h 4957437"/>
              <a:gd name="connsiteX2" fmla="*/ 0 w 2478719"/>
              <a:gd name="connsiteY2" fmla="*/ 2478719 h 4957437"/>
              <a:gd name="connsiteX3" fmla="*/ 2478719 w 2478719"/>
              <a:gd name="connsiteY3" fmla="*/ 0 h 4957437"/>
            </a:gdLst>
            <a:ahLst/>
            <a:cxnLst>
              <a:cxn ang="0">
                <a:pos x="connsiteX0" y="connsiteY0"/>
              </a:cxn>
              <a:cxn ang="0">
                <a:pos x="connsiteX1" y="connsiteY1"/>
              </a:cxn>
              <a:cxn ang="0">
                <a:pos x="connsiteX2" y="connsiteY2"/>
              </a:cxn>
              <a:cxn ang="0">
                <a:pos x="connsiteX3" y="connsiteY3"/>
              </a:cxn>
            </a:cxnLst>
            <a:rect l="l" t="t" r="r" b="b"/>
            <a:pathLst>
              <a:path w="2478719" h="4957437">
                <a:moveTo>
                  <a:pt x="2478719" y="0"/>
                </a:moveTo>
                <a:lnTo>
                  <a:pt x="2478719" y="4957437"/>
                </a:lnTo>
                <a:cubicBezTo>
                  <a:pt x="1109777" y="4957437"/>
                  <a:pt x="0" y="3847661"/>
                  <a:pt x="0" y="2478719"/>
                </a:cubicBezTo>
                <a:cubicBezTo>
                  <a:pt x="0" y="1109777"/>
                  <a:pt x="1109777" y="0"/>
                  <a:pt x="2478719" y="0"/>
                </a:cubicBezTo>
                <a:close/>
              </a:path>
            </a:pathLst>
          </a:custGeom>
        </p:spPr>
        <p:txBody>
          <a:bodyPr wrap="square" anchor="ctr">
            <a:noAutofit/>
          </a:bodyPr>
          <a:lstStyle>
            <a:lvl1pPr marL="0" indent="0" algn="ctr">
              <a:buNone/>
              <a:defRPr sz="2000"/>
            </a:lvl1pPr>
          </a:lstStyle>
          <a:p>
            <a:r>
              <a:rPr lang="en-US" dirty="0"/>
              <a:t>Click to add photo</a:t>
            </a:r>
          </a:p>
        </p:txBody>
      </p:sp>
      <p:sp>
        <p:nvSpPr>
          <p:cNvPr id="45" name="Picture Placeholder 44">
            <a:extLst>
              <a:ext uri="{FF2B5EF4-FFF2-40B4-BE49-F238E27FC236}">
                <a16:creationId xmlns:a16="http://schemas.microsoft.com/office/drawing/2014/main" id="{29CDCB5D-3CB9-4A05-9109-F46C1FEB08B2}"/>
              </a:ext>
            </a:extLst>
          </p:cNvPr>
          <p:cNvSpPr>
            <a:spLocks noGrp="1"/>
          </p:cNvSpPr>
          <p:nvPr>
            <p:ph type="pic" sz="quarter" idx="15" hasCustomPrompt="1"/>
          </p:nvPr>
        </p:nvSpPr>
        <p:spPr>
          <a:xfrm>
            <a:off x="9244935" y="920815"/>
            <a:ext cx="2410165" cy="2410165"/>
          </a:xfrm>
          <a:custGeom>
            <a:avLst/>
            <a:gdLst>
              <a:gd name="connsiteX0" fmla="*/ 0 w 2410165"/>
              <a:gd name="connsiteY0" fmla="*/ 0 h 2410165"/>
              <a:gd name="connsiteX1" fmla="*/ 2410165 w 2410165"/>
              <a:gd name="connsiteY1" fmla="*/ 2410165 h 2410165"/>
              <a:gd name="connsiteX2" fmla="*/ 0 w 2410165"/>
              <a:gd name="connsiteY2" fmla="*/ 2410165 h 2410165"/>
            </a:gdLst>
            <a:ahLst/>
            <a:cxnLst>
              <a:cxn ang="0">
                <a:pos x="connsiteX0" y="connsiteY0"/>
              </a:cxn>
              <a:cxn ang="0">
                <a:pos x="connsiteX1" y="connsiteY1"/>
              </a:cxn>
              <a:cxn ang="0">
                <a:pos x="connsiteX2" y="connsiteY2"/>
              </a:cxn>
            </a:cxnLst>
            <a:rect l="l" t="t" r="r" b="b"/>
            <a:pathLst>
              <a:path w="2410165" h="2410165">
                <a:moveTo>
                  <a:pt x="0" y="0"/>
                </a:moveTo>
                <a:cubicBezTo>
                  <a:pt x="1331082" y="0"/>
                  <a:pt x="2410165" y="1079083"/>
                  <a:pt x="2410165" y="2410165"/>
                </a:cubicBezTo>
                <a:lnTo>
                  <a:pt x="0" y="2410165"/>
                </a:lnTo>
                <a:close/>
              </a:path>
            </a:pathLst>
          </a:custGeom>
        </p:spPr>
        <p:txBody>
          <a:bodyPr wrap="square" anchor="b">
            <a:noAutofit/>
          </a:bodyPr>
          <a:lstStyle>
            <a:lvl1pPr marL="0" indent="0" algn="ctr">
              <a:buNone/>
              <a:defRPr sz="2000"/>
            </a:lvl1pPr>
          </a:lstStyle>
          <a:p>
            <a:r>
              <a:rPr lang="en-US" dirty="0"/>
              <a:t>Click to</a:t>
            </a:r>
          </a:p>
          <a:p>
            <a:r>
              <a:rPr lang="en-US" dirty="0"/>
              <a:t>add photo</a:t>
            </a:r>
          </a:p>
        </p:txBody>
      </p:sp>
      <p:sp>
        <p:nvSpPr>
          <p:cNvPr id="48" name="Picture Placeholder 47">
            <a:extLst>
              <a:ext uri="{FF2B5EF4-FFF2-40B4-BE49-F238E27FC236}">
                <a16:creationId xmlns:a16="http://schemas.microsoft.com/office/drawing/2014/main" id="{C1949CC4-76B8-4D86-AF8E-6201557DC29D}"/>
              </a:ext>
            </a:extLst>
          </p:cNvPr>
          <p:cNvSpPr>
            <a:spLocks noGrp="1"/>
          </p:cNvSpPr>
          <p:nvPr>
            <p:ph type="pic" sz="quarter" idx="16" hasCustomPrompt="1"/>
          </p:nvPr>
        </p:nvSpPr>
        <p:spPr>
          <a:xfrm>
            <a:off x="9244934" y="3471379"/>
            <a:ext cx="2410165" cy="2406483"/>
          </a:xfrm>
          <a:custGeom>
            <a:avLst/>
            <a:gdLst>
              <a:gd name="connsiteX0" fmla="*/ 0 w 2410165"/>
              <a:gd name="connsiteY0" fmla="*/ 0 h 2406483"/>
              <a:gd name="connsiteX1" fmla="*/ 2410165 w 2410165"/>
              <a:gd name="connsiteY1" fmla="*/ 0 h 2406483"/>
              <a:gd name="connsiteX2" fmla="*/ 0 w 2410165"/>
              <a:gd name="connsiteY2" fmla="*/ 2406483 h 2406483"/>
            </a:gdLst>
            <a:ahLst/>
            <a:cxnLst>
              <a:cxn ang="0">
                <a:pos x="connsiteX0" y="connsiteY0"/>
              </a:cxn>
              <a:cxn ang="0">
                <a:pos x="connsiteX1" y="connsiteY1"/>
              </a:cxn>
              <a:cxn ang="0">
                <a:pos x="connsiteX2" y="connsiteY2"/>
              </a:cxn>
            </a:cxnLst>
            <a:rect l="l" t="t" r="r" b="b"/>
            <a:pathLst>
              <a:path w="2410165" h="2406483">
                <a:moveTo>
                  <a:pt x="0" y="0"/>
                </a:moveTo>
                <a:lnTo>
                  <a:pt x="2410165" y="0"/>
                </a:lnTo>
                <a:cubicBezTo>
                  <a:pt x="2410165" y="1329048"/>
                  <a:pt x="1331082" y="2406483"/>
                  <a:pt x="0" y="2406483"/>
                </a:cubicBezTo>
                <a:close/>
              </a:path>
            </a:pathLst>
          </a:custGeom>
        </p:spPr>
        <p:txBody>
          <a:bodyPr wrap="square" anchor="t">
            <a:noAutofit/>
          </a:bodyPr>
          <a:lstStyle>
            <a:lvl1pPr marL="0" indent="0" algn="ctr">
              <a:buNone/>
              <a:defRPr sz="2000"/>
            </a:lvl1pPr>
          </a:lstStyle>
          <a:p>
            <a:r>
              <a:rPr lang="en-US" dirty="0"/>
              <a:t>Click to</a:t>
            </a:r>
          </a:p>
          <a:p>
            <a:r>
              <a:rPr lang="en-US" dirty="0"/>
              <a:t>add photo</a:t>
            </a:r>
          </a:p>
        </p:txBody>
      </p:sp>
    </p:spTree>
    <p:extLst>
      <p:ext uri="{BB962C8B-B14F-4D97-AF65-F5344CB8AC3E}">
        <p14:creationId xmlns:p14="http://schemas.microsoft.com/office/powerpoint/2010/main" val="375575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225C57A-6BA3-4E88-81DB-F98A7E8F9CCB}"/>
              </a:ext>
              <a:ext uri="{C183D7F6-B498-43B3-948B-1728B52AA6E4}">
                <adec:decorative xmlns:adec="http://schemas.microsoft.com/office/drawing/2017/decorative" val="1"/>
              </a:ext>
            </a:extLst>
          </p:cNvPr>
          <p:cNvSpPr/>
          <p:nvPr userDrawn="1"/>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 name="Rectangle 2">
            <a:extLst>
              <a:ext uri="{FF2B5EF4-FFF2-40B4-BE49-F238E27FC236}">
                <a16:creationId xmlns:a16="http://schemas.microsoft.com/office/drawing/2014/main" id="{84F9A67F-2D88-49BB-87D0-5430BD24E520}"/>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 name="Top left">
            <a:extLst>
              <a:ext uri="{FF2B5EF4-FFF2-40B4-BE49-F238E27FC236}">
                <a16:creationId xmlns:a16="http://schemas.microsoft.com/office/drawing/2014/main" id="{F5534F84-ABA8-471C-A8B7-F32A0AD1EB7B}"/>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C120E573-F17E-4067-ACC7-2CFE0E36AF9A}"/>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0A9A04E4-A99F-444D-8C94-C8345135FEB6}"/>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Freeform: Shape 6">
              <a:extLst>
                <a:ext uri="{FF2B5EF4-FFF2-40B4-BE49-F238E27FC236}">
                  <a16:creationId xmlns:a16="http://schemas.microsoft.com/office/drawing/2014/main" id="{A25C62E1-A6EA-45F5-98E7-AFC16D32A1EE}"/>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Freeform: Shape 7">
              <a:extLst>
                <a:ext uri="{FF2B5EF4-FFF2-40B4-BE49-F238E27FC236}">
                  <a16:creationId xmlns:a16="http://schemas.microsoft.com/office/drawing/2014/main" id="{E49BBA52-97E5-462E-89FE-054F9420E2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8">
              <a:extLst>
                <a:ext uri="{FF2B5EF4-FFF2-40B4-BE49-F238E27FC236}">
                  <a16:creationId xmlns:a16="http://schemas.microsoft.com/office/drawing/2014/main" id="{39548F12-A85E-4D96-A275-D42CC29DE220}"/>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9">
              <a:extLst>
                <a:ext uri="{FF2B5EF4-FFF2-40B4-BE49-F238E27FC236}">
                  <a16:creationId xmlns:a16="http://schemas.microsoft.com/office/drawing/2014/main" id="{91A48A8C-0AD8-4EE1-ABFC-3BC7281B3417}"/>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4D288D21-2CC5-4CD1-A620-1F777FCFB12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Shape 11">
              <a:extLst>
                <a:ext uri="{FF2B5EF4-FFF2-40B4-BE49-F238E27FC236}">
                  <a16:creationId xmlns:a16="http://schemas.microsoft.com/office/drawing/2014/main" id="{95A40365-E048-4BD5-B813-8F22247869EE}"/>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itle 1">
            <a:extLst>
              <a:ext uri="{FF2B5EF4-FFF2-40B4-BE49-F238E27FC236}">
                <a16:creationId xmlns:a16="http://schemas.microsoft.com/office/drawing/2014/main" id="{8F5D6640-231E-4BB4-AE0F-70176A3BE0F0}"/>
              </a:ext>
            </a:extLst>
          </p:cNvPr>
          <p:cNvSpPr>
            <a:spLocks noGrp="1"/>
          </p:cNvSpPr>
          <p:nvPr>
            <p:ph type="title"/>
          </p:nvPr>
        </p:nvSpPr>
        <p:spPr>
          <a:xfrm>
            <a:off x="1198181" y="557191"/>
            <a:ext cx="9988166" cy="1325397"/>
          </a:xfrm>
          <a:prstGeom prst="rect">
            <a:avLst/>
          </a:prstGeom>
        </p:spPr>
        <p:txBody>
          <a:bodyPr/>
          <a:lstStyle>
            <a:lvl1pPr algn="ctr">
              <a:defRPr/>
            </a:lvl1pPr>
          </a:lstStyle>
          <a:p>
            <a:pPr>
              <a:lnSpc>
                <a:spcPct val="100000"/>
              </a:lnSpc>
            </a:pPr>
            <a:r>
              <a:rPr lang="en-US"/>
              <a:t>Click to edit Master title style</a:t>
            </a:r>
          </a:p>
        </p:txBody>
      </p:sp>
      <p:grpSp>
        <p:nvGrpSpPr>
          <p:cNvPr id="14" name="Bottom Right">
            <a:extLst>
              <a:ext uri="{FF2B5EF4-FFF2-40B4-BE49-F238E27FC236}">
                <a16:creationId xmlns:a16="http://schemas.microsoft.com/office/drawing/2014/main" id="{2B5DBC70-6B80-4634-BE74-063E4A2568BC}"/>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5" name="Graphic 157">
              <a:extLst>
                <a:ext uri="{FF2B5EF4-FFF2-40B4-BE49-F238E27FC236}">
                  <a16:creationId xmlns:a16="http://schemas.microsoft.com/office/drawing/2014/main" id="{4F2F0A0F-98AB-4BFF-A7D6-2AD57BBE6E0A}"/>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7" name="Freeform: Shape 16">
                <a:extLst>
                  <a:ext uri="{FF2B5EF4-FFF2-40B4-BE49-F238E27FC236}">
                    <a16:creationId xmlns:a16="http://schemas.microsoft.com/office/drawing/2014/main" id="{DD4C8780-103D-4273-8C53-67974B2A94D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Shape 17">
                <a:extLst>
                  <a:ext uri="{FF2B5EF4-FFF2-40B4-BE49-F238E27FC236}">
                    <a16:creationId xmlns:a16="http://schemas.microsoft.com/office/drawing/2014/main" id="{4AD6E1B3-1715-4109-8CB1-9105B0BFA99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8">
                <a:extLst>
                  <a:ext uri="{FF2B5EF4-FFF2-40B4-BE49-F238E27FC236}">
                    <a16:creationId xmlns:a16="http://schemas.microsoft.com/office/drawing/2014/main" id="{38820D0E-8FC9-4216-A6BF-2299C5AF7C1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Shape 19">
                <a:extLst>
                  <a:ext uri="{FF2B5EF4-FFF2-40B4-BE49-F238E27FC236}">
                    <a16:creationId xmlns:a16="http://schemas.microsoft.com/office/drawing/2014/main" id="{AF0D6914-EF36-446C-9B37-B29925ED144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Shape 20">
                <a:extLst>
                  <a:ext uri="{FF2B5EF4-FFF2-40B4-BE49-F238E27FC236}">
                    <a16:creationId xmlns:a16="http://schemas.microsoft.com/office/drawing/2014/main" id="{FFAE074B-38DD-4BDA-A83B-AC2A1E8D166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Shape 21">
                <a:extLst>
                  <a:ext uri="{FF2B5EF4-FFF2-40B4-BE49-F238E27FC236}">
                    <a16:creationId xmlns:a16="http://schemas.microsoft.com/office/drawing/2014/main" id="{C8DE4EEA-58F1-46B6-B27D-4542CA39C04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Shape 22">
                <a:extLst>
                  <a:ext uri="{FF2B5EF4-FFF2-40B4-BE49-F238E27FC236}">
                    <a16:creationId xmlns:a16="http://schemas.microsoft.com/office/drawing/2014/main" id="{F436828B-D2E1-4D62-AAF4-796CB97FF89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6" name="Freeform: Shape 15">
              <a:extLst>
                <a:ext uri="{FF2B5EF4-FFF2-40B4-BE49-F238E27FC236}">
                  <a16:creationId xmlns:a16="http://schemas.microsoft.com/office/drawing/2014/main" id="{885C3206-220B-4FE2-A199-6D4F2D7CE32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28" name="Date Placeholder 8">
            <a:extLst>
              <a:ext uri="{FF2B5EF4-FFF2-40B4-BE49-F238E27FC236}">
                <a16:creationId xmlns:a16="http://schemas.microsoft.com/office/drawing/2014/main" id="{B26AF064-D340-46EA-9C15-A6CB4E376465}"/>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29" name="Footer Placeholder 9">
            <a:extLst>
              <a:ext uri="{FF2B5EF4-FFF2-40B4-BE49-F238E27FC236}">
                <a16:creationId xmlns:a16="http://schemas.microsoft.com/office/drawing/2014/main" id="{03F75FA5-935D-4AF9-B1EF-2F4DAAE58FBE}"/>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30" name="Slide Number Placeholder 10">
            <a:extLst>
              <a:ext uri="{FF2B5EF4-FFF2-40B4-BE49-F238E27FC236}">
                <a16:creationId xmlns:a16="http://schemas.microsoft.com/office/drawing/2014/main" id="{71F9F335-851C-42ED-B5C1-9FABCA15FF02}"/>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25" name="Content Placeholder 24">
            <a:extLst>
              <a:ext uri="{FF2B5EF4-FFF2-40B4-BE49-F238E27FC236}">
                <a16:creationId xmlns:a16="http://schemas.microsoft.com/office/drawing/2014/main" id="{4330C721-3559-4CDE-B4AF-4F7C98229EB2}"/>
              </a:ext>
            </a:extLst>
          </p:cNvPr>
          <p:cNvSpPr>
            <a:spLocks noGrp="1"/>
          </p:cNvSpPr>
          <p:nvPr>
            <p:ph sz="quarter" idx="13"/>
          </p:nvPr>
        </p:nvSpPr>
        <p:spPr>
          <a:xfrm>
            <a:off x="1433513" y="2343150"/>
            <a:ext cx="9324975" cy="35528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664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6B68C4F3-DA58-488E-A1B9-C574806E06B1}"/>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7C14282E-9BBD-4DB8-9BEF-3B2029C43A8A}"/>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54227016-75FE-458D-8526-2BC0F632527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Freeform: Shape 6">
              <a:extLst>
                <a:ext uri="{FF2B5EF4-FFF2-40B4-BE49-F238E27FC236}">
                  <a16:creationId xmlns:a16="http://schemas.microsoft.com/office/drawing/2014/main" id="{F8D36287-4581-4AB3-AD73-BB1788B529CE}"/>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Freeform: Shape 7">
              <a:extLst>
                <a:ext uri="{FF2B5EF4-FFF2-40B4-BE49-F238E27FC236}">
                  <a16:creationId xmlns:a16="http://schemas.microsoft.com/office/drawing/2014/main" id="{DA687500-D055-420B-BA89-C2497BEC9CE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8">
              <a:extLst>
                <a:ext uri="{FF2B5EF4-FFF2-40B4-BE49-F238E27FC236}">
                  <a16:creationId xmlns:a16="http://schemas.microsoft.com/office/drawing/2014/main" id="{561ED86A-A615-457B-B605-DDEFA04887A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9">
              <a:extLst>
                <a:ext uri="{FF2B5EF4-FFF2-40B4-BE49-F238E27FC236}">
                  <a16:creationId xmlns:a16="http://schemas.microsoft.com/office/drawing/2014/main" id="{F9B08EFF-6109-4E38-8AE0-C0DC57673936}"/>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662AAAC3-A562-4FFF-9C3D-2A15BB0C8217}"/>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Shape 11">
              <a:extLst>
                <a:ext uri="{FF2B5EF4-FFF2-40B4-BE49-F238E27FC236}">
                  <a16:creationId xmlns:a16="http://schemas.microsoft.com/office/drawing/2014/main" id="{64532044-D738-480C-BFDC-BA047A4549F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itle 1">
            <a:extLst>
              <a:ext uri="{FF2B5EF4-FFF2-40B4-BE49-F238E27FC236}">
                <a16:creationId xmlns:a16="http://schemas.microsoft.com/office/drawing/2014/main" id="{0E6D5A92-6D6E-4B53-BA01-E1231CF64FC0}"/>
              </a:ext>
            </a:extLst>
          </p:cNvPr>
          <p:cNvSpPr>
            <a:spLocks noGrp="1"/>
          </p:cNvSpPr>
          <p:nvPr>
            <p:ph type="title"/>
          </p:nvPr>
        </p:nvSpPr>
        <p:spPr>
          <a:xfrm>
            <a:off x="1198181" y="557191"/>
            <a:ext cx="9988166" cy="1325397"/>
          </a:xfrm>
          <a:prstGeom prst="rect">
            <a:avLst/>
          </a:prstGeom>
        </p:spPr>
        <p:txBody>
          <a:bodyPr/>
          <a:lstStyle>
            <a:lvl1pPr algn="ctr">
              <a:defRPr/>
            </a:lvl1pPr>
          </a:lstStyle>
          <a:p>
            <a:pPr>
              <a:lnSpc>
                <a:spcPct val="100000"/>
              </a:lnSpc>
            </a:pPr>
            <a:r>
              <a:rPr lang="en-US"/>
              <a:t>Click to edit Master title style</a:t>
            </a:r>
          </a:p>
        </p:txBody>
      </p:sp>
      <p:grpSp>
        <p:nvGrpSpPr>
          <p:cNvPr id="14" name="Bottom Right">
            <a:extLst>
              <a:ext uri="{FF2B5EF4-FFF2-40B4-BE49-F238E27FC236}">
                <a16:creationId xmlns:a16="http://schemas.microsoft.com/office/drawing/2014/main" id="{933458C1-788D-4D50-BC21-6447B0730D02}"/>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5" name="Graphic 157">
              <a:extLst>
                <a:ext uri="{FF2B5EF4-FFF2-40B4-BE49-F238E27FC236}">
                  <a16:creationId xmlns:a16="http://schemas.microsoft.com/office/drawing/2014/main" id="{0D41BA5F-BA2A-4386-A7B4-FB811DF5168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7" name="Freeform: Shape 16">
                <a:extLst>
                  <a:ext uri="{FF2B5EF4-FFF2-40B4-BE49-F238E27FC236}">
                    <a16:creationId xmlns:a16="http://schemas.microsoft.com/office/drawing/2014/main" id="{EFDE3885-EA9A-4FF9-84BD-B43D6D1ED4D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Shape 17">
                <a:extLst>
                  <a:ext uri="{FF2B5EF4-FFF2-40B4-BE49-F238E27FC236}">
                    <a16:creationId xmlns:a16="http://schemas.microsoft.com/office/drawing/2014/main" id="{5ECB0097-BB98-4FEC-A705-D82D6A97CA25}"/>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8">
                <a:extLst>
                  <a:ext uri="{FF2B5EF4-FFF2-40B4-BE49-F238E27FC236}">
                    <a16:creationId xmlns:a16="http://schemas.microsoft.com/office/drawing/2014/main" id="{20E6CFFF-B349-4360-92E1-0451760008D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Shape 19">
                <a:extLst>
                  <a:ext uri="{FF2B5EF4-FFF2-40B4-BE49-F238E27FC236}">
                    <a16:creationId xmlns:a16="http://schemas.microsoft.com/office/drawing/2014/main" id="{6A22594E-9B08-4B25-8789-304CA2FC58A4}"/>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Shape 20">
                <a:extLst>
                  <a:ext uri="{FF2B5EF4-FFF2-40B4-BE49-F238E27FC236}">
                    <a16:creationId xmlns:a16="http://schemas.microsoft.com/office/drawing/2014/main" id="{AE707CB4-8E5B-40D8-A59A-38A6B3619F2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Shape 21">
                <a:extLst>
                  <a:ext uri="{FF2B5EF4-FFF2-40B4-BE49-F238E27FC236}">
                    <a16:creationId xmlns:a16="http://schemas.microsoft.com/office/drawing/2014/main" id="{51A45863-5560-4ACD-ACE3-94776845B13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Shape 22">
                <a:extLst>
                  <a:ext uri="{FF2B5EF4-FFF2-40B4-BE49-F238E27FC236}">
                    <a16:creationId xmlns:a16="http://schemas.microsoft.com/office/drawing/2014/main" id="{FD8510C7-0AAE-424E-8D10-9E3FC0DB98F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6" name="Freeform: Shape 15">
              <a:extLst>
                <a:ext uri="{FF2B5EF4-FFF2-40B4-BE49-F238E27FC236}">
                  <a16:creationId xmlns:a16="http://schemas.microsoft.com/office/drawing/2014/main" id="{9BA78C71-D0E4-4A5E-B6DB-3065CB6ACEC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24" name="Date Placeholder 8">
            <a:extLst>
              <a:ext uri="{FF2B5EF4-FFF2-40B4-BE49-F238E27FC236}">
                <a16:creationId xmlns:a16="http://schemas.microsoft.com/office/drawing/2014/main" id="{4EC9294D-6492-44C5-AE14-74B5D86BAEE7}"/>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25" name="Footer Placeholder 9">
            <a:extLst>
              <a:ext uri="{FF2B5EF4-FFF2-40B4-BE49-F238E27FC236}">
                <a16:creationId xmlns:a16="http://schemas.microsoft.com/office/drawing/2014/main" id="{0E08DE30-AEBD-48F0-A130-0753399D6513}"/>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26" name="Slide Number Placeholder 10">
            <a:extLst>
              <a:ext uri="{FF2B5EF4-FFF2-40B4-BE49-F238E27FC236}">
                <a16:creationId xmlns:a16="http://schemas.microsoft.com/office/drawing/2014/main" id="{71415C84-324E-4C0D-B691-C384E436D649}"/>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3" name="Content Placeholder 2">
            <a:extLst>
              <a:ext uri="{FF2B5EF4-FFF2-40B4-BE49-F238E27FC236}">
                <a16:creationId xmlns:a16="http://schemas.microsoft.com/office/drawing/2014/main" id="{7A6A6618-F041-427E-AE99-91D2386AE897}"/>
              </a:ext>
            </a:extLst>
          </p:cNvPr>
          <p:cNvSpPr>
            <a:spLocks noGrp="1"/>
          </p:cNvSpPr>
          <p:nvPr>
            <p:ph sz="quarter" idx="13"/>
          </p:nvPr>
        </p:nvSpPr>
        <p:spPr>
          <a:xfrm>
            <a:off x="1860550" y="2055813"/>
            <a:ext cx="8662988" cy="3309937"/>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18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grpSp>
        <p:nvGrpSpPr>
          <p:cNvPr id="8" name="Top left">
            <a:extLst>
              <a:ext uri="{FF2B5EF4-FFF2-40B4-BE49-F238E27FC236}">
                <a16:creationId xmlns:a16="http://schemas.microsoft.com/office/drawing/2014/main" id="{E7C1007A-38A4-44A0-BF98-887471DFFB32}"/>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9" name="Freeform: Shape 8">
              <a:extLst>
                <a:ext uri="{FF2B5EF4-FFF2-40B4-BE49-F238E27FC236}">
                  <a16:creationId xmlns:a16="http://schemas.microsoft.com/office/drawing/2014/main" id="{FFC8DFC3-A77D-4047-89B1-5A9587DD92E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Freeform: Shape 9">
              <a:extLst>
                <a:ext uri="{FF2B5EF4-FFF2-40B4-BE49-F238E27FC236}">
                  <a16:creationId xmlns:a16="http://schemas.microsoft.com/office/drawing/2014/main" id="{5367B319-DB4D-49DE-8B1B-D2F94F892C8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9FB6224A-9986-4980-9954-62E88B4E23A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Shape 11">
              <a:extLst>
                <a:ext uri="{FF2B5EF4-FFF2-40B4-BE49-F238E27FC236}">
                  <a16:creationId xmlns:a16="http://schemas.microsoft.com/office/drawing/2014/main" id="{84F0DA6F-4771-4DAA-B032-F2F1CD6D7FFF}"/>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Shape 12">
              <a:extLst>
                <a:ext uri="{FF2B5EF4-FFF2-40B4-BE49-F238E27FC236}">
                  <a16:creationId xmlns:a16="http://schemas.microsoft.com/office/drawing/2014/main" id="{6E826A14-FAD5-41CA-8B7E-B4938DC64FB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Freeform: Shape 13">
              <a:extLst>
                <a:ext uri="{FF2B5EF4-FFF2-40B4-BE49-F238E27FC236}">
                  <a16:creationId xmlns:a16="http://schemas.microsoft.com/office/drawing/2014/main" id="{EAD248F0-8D25-4CDF-814F-87863C8D4959}"/>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Freeform: Shape 14">
              <a:extLst>
                <a:ext uri="{FF2B5EF4-FFF2-40B4-BE49-F238E27FC236}">
                  <a16:creationId xmlns:a16="http://schemas.microsoft.com/office/drawing/2014/main" id="{AAE247D0-EA10-4307-A6D9-DC65CD33622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5">
              <a:extLst>
                <a:ext uri="{FF2B5EF4-FFF2-40B4-BE49-F238E27FC236}">
                  <a16:creationId xmlns:a16="http://schemas.microsoft.com/office/drawing/2014/main" id="{816F0BC8-01B3-4EA5-8D3C-D08A7083C40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7" name="Bottom Right">
            <a:extLst>
              <a:ext uri="{FF2B5EF4-FFF2-40B4-BE49-F238E27FC236}">
                <a16:creationId xmlns:a16="http://schemas.microsoft.com/office/drawing/2014/main" id="{3C4C6F91-040E-49E0-B048-C983B556B4CD}"/>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8" name="Graphic 157">
              <a:extLst>
                <a:ext uri="{FF2B5EF4-FFF2-40B4-BE49-F238E27FC236}">
                  <a16:creationId xmlns:a16="http://schemas.microsoft.com/office/drawing/2014/main" id="{5F735938-366A-4689-940D-6AC867D18968}"/>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0" name="Freeform: Shape 19">
                <a:extLst>
                  <a:ext uri="{FF2B5EF4-FFF2-40B4-BE49-F238E27FC236}">
                    <a16:creationId xmlns:a16="http://schemas.microsoft.com/office/drawing/2014/main" id="{082D0C32-CA40-4D76-A0AE-355F4EDE9E4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Shape 20">
                <a:extLst>
                  <a:ext uri="{FF2B5EF4-FFF2-40B4-BE49-F238E27FC236}">
                    <a16:creationId xmlns:a16="http://schemas.microsoft.com/office/drawing/2014/main" id="{D4AA2F5B-1059-4660-A88B-0138D3DEA11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Shape 21">
                <a:extLst>
                  <a:ext uri="{FF2B5EF4-FFF2-40B4-BE49-F238E27FC236}">
                    <a16:creationId xmlns:a16="http://schemas.microsoft.com/office/drawing/2014/main" id="{8DBAAE2E-B09E-47A6-88B0-3B386570963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Shape 22">
                <a:extLst>
                  <a:ext uri="{FF2B5EF4-FFF2-40B4-BE49-F238E27FC236}">
                    <a16:creationId xmlns:a16="http://schemas.microsoft.com/office/drawing/2014/main" id="{80123DD0-D648-4002-B4DD-748944CF16C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Freeform: Shape 23">
                <a:extLst>
                  <a:ext uri="{FF2B5EF4-FFF2-40B4-BE49-F238E27FC236}">
                    <a16:creationId xmlns:a16="http://schemas.microsoft.com/office/drawing/2014/main" id="{B0FFF952-E585-449F-8014-AF83F5F6BF0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Freeform: Shape 24">
                <a:extLst>
                  <a:ext uri="{FF2B5EF4-FFF2-40B4-BE49-F238E27FC236}">
                    <a16:creationId xmlns:a16="http://schemas.microsoft.com/office/drawing/2014/main" id="{60910C5D-897F-48B1-BECF-735BDC46365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Freeform: Shape 25">
                <a:extLst>
                  <a:ext uri="{FF2B5EF4-FFF2-40B4-BE49-F238E27FC236}">
                    <a16:creationId xmlns:a16="http://schemas.microsoft.com/office/drawing/2014/main" id="{98633913-4C49-4FE2-A15B-78DE0FD2685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9" name="Freeform: Shape 18">
              <a:extLst>
                <a:ext uri="{FF2B5EF4-FFF2-40B4-BE49-F238E27FC236}">
                  <a16:creationId xmlns:a16="http://schemas.microsoft.com/office/drawing/2014/main" id="{A9958AAF-ED1A-47A9-A07D-09465AFCF95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46" name="Picture Placeholder 44">
            <a:extLst>
              <a:ext uri="{FF2B5EF4-FFF2-40B4-BE49-F238E27FC236}">
                <a16:creationId xmlns:a16="http://schemas.microsoft.com/office/drawing/2014/main" id="{FA2F33D7-521D-4F09-A571-EC79B9DD0EEC}"/>
              </a:ext>
            </a:extLst>
          </p:cNvPr>
          <p:cNvSpPr>
            <a:spLocks noGrp="1"/>
          </p:cNvSpPr>
          <p:nvPr>
            <p:ph type="pic" sz="quarter" idx="13" hasCustomPrompt="1"/>
          </p:nvPr>
        </p:nvSpPr>
        <p:spPr>
          <a:xfrm>
            <a:off x="-2962" y="588461"/>
            <a:ext cx="12194962" cy="5724601"/>
          </a:xfrm>
          <a:prstGeom prst="rect">
            <a:avLst/>
          </a:prstGeom>
        </p:spPr>
        <p:txBody>
          <a:bodyPr anchor="ctr"/>
          <a:lstStyle>
            <a:lvl1pPr marL="0" indent="0" algn="ctr">
              <a:buNone/>
              <a:defRPr sz="2000"/>
            </a:lvl1pPr>
          </a:lstStyle>
          <a:p>
            <a:r>
              <a:rPr lang="en-US" dirty="0"/>
              <a:t>Insert photo here</a:t>
            </a:r>
          </a:p>
        </p:txBody>
      </p:sp>
      <p:sp>
        <p:nvSpPr>
          <p:cNvPr id="2" name="Title 1">
            <a:extLst>
              <a:ext uri="{FF2B5EF4-FFF2-40B4-BE49-F238E27FC236}">
                <a16:creationId xmlns:a16="http://schemas.microsoft.com/office/drawing/2014/main" id="{0B44AEF9-63A1-44CB-BD42-5FDC2C575D5E}"/>
              </a:ext>
            </a:extLst>
          </p:cNvPr>
          <p:cNvSpPr>
            <a:spLocks noGrp="1"/>
          </p:cNvSpPr>
          <p:nvPr>
            <p:ph type="title" hasCustomPrompt="1"/>
          </p:nvPr>
        </p:nvSpPr>
        <p:spPr>
          <a:xfrm>
            <a:off x="7434263" y="1506070"/>
            <a:ext cx="4456111" cy="3135405"/>
          </a:xfrm>
          <a:prstGeom prst="rect">
            <a:avLst/>
          </a:prstGeom>
        </p:spPr>
        <p:txBody>
          <a:bodyPr/>
          <a:lstStyle>
            <a:lvl1pPr>
              <a:lnSpc>
                <a:spcPct val="110000"/>
              </a:lnSpc>
              <a:spcBef>
                <a:spcPts val="1000"/>
              </a:spcBef>
              <a:defRPr sz="4000">
                <a:solidFill>
                  <a:schemeClr val="bg1"/>
                </a:solidFill>
                <a:effectLst>
                  <a:outerShdw blurRad="38100" dist="38100" dir="2700000" algn="tl">
                    <a:srgbClr val="000000">
                      <a:alpha val="43137"/>
                    </a:srgbClr>
                  </a:outerShdw>
                </a:effectLst>
              </a:defRPr>
            </a:lvl1pPr>
          </a:lstStyle>
          <a:p>
            <a:r>
              <a:rPr lang="en-US"/>
              <a:t>Click to add text</a:t>
            </a:r>
          </a:p>
        </p:txBody>
      </p:sp>
      <p:sp>
        <p:nvSpPr>
          <p:cNvPr id="52" name="Text Placeholder 50">
            <a:extLst>
              <a:ext uri="{FF2B5EF4-FFF2-40B4-BE49-F238E27FC236}">
                <a16:creationId xmlns:a16="http://schemas.microsoft.com/office/drawing/2014/main" id="{5C6D6C0E-14CB-497A-A6C2-E067A88FA53A}"/>
              </a:ext>
            </a:extLst>
          </p:cNvPr>
          <p:cNvSpPr>
            <a:spLocks noGrp="1"/>
          </p:cNvSpPr>
          <p:nvPr>
            <p:ph type="body" sz="quarter" idx="15" hasCustomPrompt="1"/>
          </p:nvPr>
        </p:nvSpPr>
        <p:spPr>
          <a:xfrm>
            <a:off x="7434263" y="4778001"/>
            <a:ext cx="4430712" cy="971924"/>
          </a:xfrm>
          <a:prstGeom prst="rect">
            <a:avLst/>
          </a:prstGeom>
        </p:spPr>
        <p:txBody>
          <a:bodyPr/>
          <a:lstStyle>
            <a:lvl1pPr marL="0" indent="0">
              <a:buNone/>
              <a:defRPr sz="2800">
                <a:solidFill>
                  <a:schemeClr val="bg1"/>
                </a:solidFill>
                <a:effectLst>
                  <a:outerShdw blurRad="38100" dist="38100" dir="2700000" algn="tl">
                    <a:srgbClr val="000000">
                      <a:alpha val="43137"/>
                    </a:srgbClr>
                  </a:outerShdw>
                </a:effectLst>
                <a:latin typeface="+mj-lt"/>
              </a:defRPr>
            </a:lvl1pPr>
          </a:lstStyle>
          <a:p>
            <a:pPr lvl="0"/>
            <a:r>
              <a:rPr lang="en-US"/>
              <a:t>Click to subtitle</a:t>
            </a:r>
          </a:p>
        </p:txBody>
      </p:sp>
      <p:sp>
        <p:nvSpPr>
          <p:cNvPr id="47" name="Date Placeholder 8">
            <a:extLst>
              <a:ext uri="{FF2B5EF4-FFF2-40B4-BE49-F238E27FC236}">
                <a16:creationId xmlns:a16="http://schemas.microsoft.com/office/drawing/2014/main" id="{57880508-D524-4D72-B2D9-3EABCCBA5C93}"/>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48" name="Footer Placeholder 9">
            <a:extLst>
              <a:ext uri="{FF2B5EF4-FFF2-40B4-BE49-F238E27FC236}">
                <a16:creationId xmlns:a16="http://schemas.microsoft.com/office/drawing/2014/main" id="{FC67283E-EA51-43E9-A8CE-4D01EABCAB00}"/>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49" name="Slide Number Placeholder 10">
            <a:extLst>
              <a:ext uri="{FF2B5EF4-FFF2-40B4-BE49-F238E27FC236}">
                <a16:creationId xmlns:a16="http://schemas.microsoft.com/office/drawing/2014/main" id="{5008A3F2-2B1F-4E12-8D14-128006A2F571}"/>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21017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698EF02E-6CA2-4CA6-9212-FFB45FA9AE45}"/>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AD5EB16E-0C22-49FD-A9C9-C4F0599D6A44}"/>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36172559-F798-4A8A-9698-620049B5E1E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Freeform: Shape 6">
              <a:extLst>
                <a:ext uri="{FF2B5EF4-FFF2-40B4-BE49-F238E27FC236}">
                  <a16:creationId xmlns:a16="http://schemas.microsoft.com/office/drawing/2014/main" id="{1EF78E13-7F65-4E92-9600-C7EB240AAFB8}"/>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Freeform: Shape 7">
              <a:extLst>
                <a:ext uri="{FF2B5EF4-FFF2-40B4-BE49-F238E27FC236}">
                  <a16:creationId xmlns:a16="http://schemas.microsoft.com/office/drawing/2014/main" id="{19D42D9C-D474-4039-AED0-7E1055E2B8D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8">
              <a:extLst>
                <a:ext uri="{FF2B5EF4-FFF2-40B4-BE49-F238E27FC236}">
                  <a16:creationId xmlns:a16="http://schemas.microsoft.com/office/drawing/2014/main" id="{1B9CCFDE-F5F0-4883-8851-0FDCF34A1E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9">
              <a:extLst>
                <a:ext uri="{FF2B5EF4-FFF2-40B4-BE49-F238E27FC236}">
                  <a16:creationId xmlns:a16="http://schemas.microsoft.com/office/drawing/2014/main" id="{A4195171-BFB5-4F1E-A417-55F80F5148AE}"/>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4B8D4B3A-91E6-4C2F-9123-094E5718BFCE}"/>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Shape 11">
              <a:extLst>
                <a:ext uri="{FF2B5EF4-FFF2-40B4-BE49-F238E27FC236}">
                  <a16:creationId xmlns:a16="http://schemas.microsoft.com/office/drawing/2014/main" id="{6325D776-3B6A-4BAA-B4F0-0944C0EABAEF}"/>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 name="Bottom Right">
            <a:extLst>
              <a:ext uri="{FF2B5EF4-FFF2-40B4-BE49-F238E27FC236}">
                <a16:creationId xmlns:a16="http://schemas.microsoft.com/office/drawing/2014/main" id="{D45C93FD-55BA-4F2D-90F8-6DD517383A8C}"/>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4" name="Graphic 157">
              <a:extLst>
                <a:ext uri="{FF2B5EF4-FFF2-40B4-BE49-F238E27FC236}">
                  <a16:creationId xmlns:a16="http://schemas.microsoft.com/office/drawing/2014/main" id="{18B36122-15B8-4C6F-906C-77A513D374A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6" name="Freeform: Shape 15">
                <a:extLst>
                  <a:ext uri="{FF2B5EF4-FFF2-40B4-BE49-F238E27FC236}">
                    <a16:creationId xmlns:a16="http://schemas.microsoft.com/office/drawing/2014/main" id="{B50C0A59-1449-4599-8828-44025BFECBE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Shape 16">
                <a:extLst>
                  <a:ext uri="{FF2B5EF4-FFF2-40B4-BE49-F238E27FC236}">
                    <a16:creationId xmlns:a16="http://schemas.microsoft.com/office/drawing/2014/main" id="{D9C52D9E-28AD-486F-B7C4-F04A7C4801E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Shape 17">
                <a:extLst>
                  <a:ext uri="{FF2B5EF4-FFF2-40B4-BE49-F238E27FC236}">
                    <a16:creationId xmlns:a16="http://schemas.microsoft.com/office/drawing/2014/main" id="{9909F516-4614-4EFB-BCB1-15AA5C678F1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8">
                <a:extLst>
                  <a:ext uri="{FF2B5EF4-FFF2-40B4-BE49-F238E27FC236}">
                    <a16:creationId xmlns:a16="http://schemas.microsoft.com/office/drawing/2014/main" id="{C3F02F4A-40B8-4D3C-B6B1-90E7B65255E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Shape 19">
                <a:extLst>
                  <a:ext uri="{FF2B5EF4-FFF2-40B4-BE49-F238E27FC236}">
                    <a16:creationId xmlns:a16="http://schemas.microsoft.com/office/drawing/2014/main" id="{6BDCF159-602C-402C-A70E-34753F59D0F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Shape 20">
                <a:extLst>
                  <a:ext uri="{FF2B5EF4-FFF2-40B4-BE49-F238E27FC236}">
                    <a16:creationId xmlns:a16="http://schemas.microsoft.com/office/drawing/2014/main" id="{4EB71FB2-F1B2-4117-BA16-95D8C9AC3E5E}"/>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Shape 21">
                <a:extLst>
                  <a:ext uri="{FF2B5EF4-FFF2-40B4-BE49-F238E27FC236}">
                    <a16:creationId xmlns:a16="http://schemas.microsoft.com/office/drawing/2014/main" id="{42E9C5BE-5CF5-4EB1-8D41-FA7AA2DAE423}"/>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5" name="Freeform: Shape 14">
              <a:extLst>
                <a:ext uri="{FF2B5EF4-FFF2-40B4-BE49-F238E27FC236}">
                  <a16:creationId xmlns:a16="http://schemas.microsoft.com/office/drawing/2014/main" id="{09625B7A-8E4D-40D0-A98E-7A64991B9EAA}"/>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r>
              <a:rPr lang="en-US"/>
              <a:t>Click to edit Master title style</a:t>
            </a:r>
          </a:p>
        </p:txBody>
      </p:sp>
      <p:sp>
        <p:nvSpPr>
          <p:cNvPr id="28" name="Date Placeholder 8">
            <a:extLst>
              <a:ext uri="{FF2B5EF4-FFF2-40B4-BE49-F238E27FC236}">
                <a16:creationId xmlns:a16="http://schemas.microsoft.com/office/drawing/2014/main" id="{595B4059-AC5C-40F9-903D-D05AF8A73715}"/>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29" name="Footer Placeholder 9">
            <a:extLst>
              <a:ext uri="{FF2B5EF4-FFF2-40B4-BE49-F238E27FC236}">
                <a16:creationId xmlns:a16="http://schemas.microsoft.com/office/drawing/2014/main" id="{9E19627B-F45E-41E4-8387-B5D665DB6220}"/>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30" name="Slide Number Placeholder 10">
            <a:extLst>
              <a:ext uri="{FF2B5EF4-FFF2-40B4-BE49-F238E27FC236}">
                <a16:creationId xmlns:a16="http://schemas.microsoft.com/office/drawing/2014/main" id="{7AA8C8B6-7507-4A7B-A983-5D1FC6DB4AA7}"/>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3" name="Content Placeholder 2">
            <a:extLst>
              <a:ext uri="{FF2B5EF4-FFF2-40B4-BE49-F238E27FC236}">
                <a16:creationId xmlns:a16="http://schemas.microsoft.com/office/drawing/2014/main" id="{F58D2FE6-7CCA-4BAA-A914-84C119AE8FA1}"/>
              </a:ext>
            </a:extLst>
          </p:cNvPr>
          <p:cNvSpPr>
            <a:spLocks noGrp="1"/>
          </p:cNvSpPr>
          <p:nvPr>
            <p:ph sz="quarter" idx="13"/>
          </p:nvPr>
        </p:nvSpPr>
        <p:spPr>
          <a:xfrm>
            <a:off x="931863" y="736600"/>
            <a:ext cx="10328275" cy="431482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22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2FFEA91A-0EFC-48F7-B7D5-80A0E1B7623B}"/>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516EB67A-55A4-4D1D-925D-7970028D95E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E5E55AEF-DB73-4710-9416-FEB3FD97C15C}"/>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Freeform: Shape 6">
              <a:extLst>
                <a:ext uri="{FF2B5EF4-FFF2-40B4-BE49-F238E27FC236}">
                  <a16:creationId xmlns:a16="http://schemas.microsoft.com/office/drawing/2014/main" id="{FD2908CE-9399-4B3D-AA3B-9C535EF8B4A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Freeform: Shape 7">
              <a:extLst>
                <a:ext uri="{FF2B5EF4-FFF2-40B4-BE49-F238E27FC236}">
                  <a16:creationId xmlns:a16="http://schemas.microsoft.com/office/drawing/2014/main" id="{8639D73A-BE27-4C16-844B-7258A8A1117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8">
              <a:extLst>
                <a:ext uri="{FF2B5EF4-FFF2-40B4-BE49-F238E27FC236}">
                  <a16:creationId xmlns:a16="http://schemas.microsoft.com/office/drawing/2014/main" id="{1A76B215-E0A3-46C3-9D5F-9365987E538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9">
              <a:extLst>
                <a:ext uri="{FF2B5EF4-FFF2-40B4-BE49-F238E27FC236}">
                  <a16:creationId xmlns:a16="http://schemas.microsoft.com/office/drawing/2014/main" id="{C6EC2A41-C8B0-4DAF-963A-25A1129447C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BA7290A1-550E-4C14-9692-08A32E70131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Freeform: Shape 11">
              <a:extLst>
                <a:ext uri="{FF2B5EF4-FFF2-40B4-BE49-F238E27FC236}">
                  <a16:creationId xmlns:a16="http://schemas.microsoft.com/office/drawing/2014/main" id="{2C1450BD-4122-4D86-ABD1-F26F1194C6E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 name="Bottom Right">
            <a:extLst>
              <a:ext uri="{FF2B5EF4-FFF2-40B4-BE49-F238E27FC236}">
                <a16:creationId xmlns:a16="http://schemas.microsoft.com/office/drawing/2014/main" id="{BE4E36A0-93C4-40C8-8EEF-C463BBC763FF}"/>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4" name="Graphic 157">
              <a:extLst>
                <a:ext uri="{FF2B5EF4-FFF2-40B4-BE49-F238E27FC236}">
                  <a16:creationId xmlns:a16="http://schemas.microsoft.com/office/drawing/2014/main" id="{1CCF8ACD-1787-41D1-B29E-E10FAE03308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6" name="Freeform: Shape 15">
                <a:extLst>
                  <a:ext uri="{FF2B5EF4-FFF2-40B4-BE49-F238E27FC236}">
                    <a16:creationId xmlns:a16="http://schemas.microsoft.com/office/drawing/2014/main" id="{C622B3C7-2A88-4657-8DEC-962E52F43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Shape 16">
                <a:extLst>
                  <a:ext uri="{FF2B5EF4-FFF2-40B4-BE49-F238E27FC236}">
                    <a16:creationId xmlns:a16="http://schemas.microsoft.com/office/drawing/2014/main" id="{5C36A0C0-7D0D-4D1D-9316-224CF1A823A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Shape 17">
                <a:extLst>
                  <a:ext uri="{FF2B5EF4-FFF2-40B4-BE49-F238E27FC236}">
                    <a16:creationId xmlns:a16="http://schemas.microsoft.com/office/drawing/2014/main" id="{D8D15477-C8B6-4ADB-BD54-698A9B5915E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8">
                <a:extLst>
                  <a:ext uri="{FF2B5EF4-FFF2-40B4-BE49-F238E27FC236}">
                    <a16:creationId xmlns:a16="http://schemas.microsoft.com/office/drawing/2014/main" id="{20A4C13F-5758-4BE4-9925-C6E35301C4B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Shape 19">
                <a:extLst>
                  <a:ext uri="{FF2B5EF4-FFF2-40B4-BE49-F238E27FC236}">
                    <a16:creationId xmlns:a16="http://schemas.microsoft.com/office/drawing/2014/main" id="{C9A29BFA-3801-4847-A1E1-87A32423B40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Shape 20">
                <a:extLst>
                  <a:ext uri="{FF2B5EF4-FFF2-40B4-BE49-F238E27FC236}">
                    <a16:creationId xmlns:a16="http://schemas.microsoft.com/office/drawing/2014/main" id="{20C42F85-0FBE-48C0-A629-8BC17C93C2F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Shape 21">
                <a:extLst>
                  <a:ext uri="{FF2B5EF4-FFF2-40B4-BE49-F238E27FC236}">
                    <a16:creationId xmlns:a16="http://schemas.microsoft.com/office/drawing/2014/main" id="{2E443C38-4EE5-4E5F-ADF6-66502151DB3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5" name="Freeform: Shape 14">
              <a:extLst>
                <a:ext uri="{FF2B5EF4-FFF2-40B4-BE49-F238E27FC236}">
                  <a16:creationId xmlns:a16="http://schemas.microsoft.com/office/drawing/2014/main" id="{F754DE6C-441A-4CEF-B2BF-E2755FD916C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23" name="Title 1">
            <a:extLst>
              <a:ext uri="{FF2B5EF4-FFF2-40B4-BE49-F238E27FC236}">
                <a16:creationId xmlns:a16="http://schemas.microsoft.com/office/drawing/2014/main" id="{4E5B71B3-BF16-460A-B638-D1A604335869}"/>
              </a:ext>
            </a:extLst>
          </p:cNvPr>
          <p:cNvSpPr>
            <a:spLocks noGrp="1"/>
          </p:cNvSpPr>
          <p:nvPr>
            <p:ph type="title"/>
          </p:nvPr>
        </p:nvSpPr>
        <p:spPr>
          <a:xfrm>
            <a:off x="1198181" y="4625685"/>
            <a:ext cx="9988166" cy="1495403"/>
          </a:xfrm>
          <a:prstGeom prst="rect">
            <a:avLst/>
          </a:prstGeom>
        </p:spPr>
        <p:txBody>
          <a:bodyPr anchor="ctr"/>
          <a:lstStyle/>
          <a:p>
            <a:pPr>
              <a:lnSpc>
                <a:spcPct val="100000"/>
              </a:lnSpc>
            </a:pPr>
            <a:r>
              <a:rPr lang="en-US"/>
              <a:t>Click to edit Master title style</a:t>
            </a:r>
          </a:p>
        </p:txBody>
      </p:sp>
      <p:sp>
        <p:nvSpPr>
          <p:cNvPr id="24" name="Date Placeholder 8">
            <a:extLst>
              <a:ext uri="{FF2B5EF4-FFF2-40B4-BE49-F238E27FC236}">
                <a16:creationId xmlns:a16="http://schemas.microsoft.com/office/drawing/2014/main" id="{9571135A-2E5D-477D-B14A-2B9AA4555399}"/>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dirty="0"/>
              <a:t>2/2/20XX</a:t>
            </a:r>
          </a:p>
        </p:txBody>
      </p:sp>
      <p:sp>
        <p:nvSpPr>
          <p:cNvPr id="25" name="Footer Placeholder 9">
            <a:extLst>
              <a:ext uri="{FF2B5EF4-FFF2-40B4-BE49-F238E27FC236}">
                <a16:creationId xmlns:a16="http://schemas.microsoft.com/office/drawing/2014/main" id="{13453AD8-C108-4346-9519-C496F8B0E217}"/>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dirty="0"/>
              <a:t>PRESENTATION TITLE</a:t>
            </a:r>
          </a:p>
        </p:txBody>
      </p:sp>
      <p:sp>
        <p:nvSpPr>
          <p:cNvPr id="26" name="Slide Number Placeholder 10">
            <a:extLst>
              <a:ext uri="{FF2B5EF4-FFF2-40B4-BE49-F238E27FC236}">
                <a16:creationId xmlns:a16="http://schemas.microsoft.com/office/drawing/2014/main" id="{EBB5DBC4-2BAD-41DC-AFCC-11E01A842887}"/>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3" name="Content Placeholder 2">
            <a:extLst>
              <a:ext uri="{FF2B5EF4-FFF2-40B4-BE49-F238E27FC236}">
                <a16:creationId xmlns:a16="http://schemas.microsoft.com/office/drawing/2014/main" id="{0277A857-1402-4ABB-A7CC-9467704990C1}"/>
              </a:ext>
            </a:extLst>
          </p:cNvPr>
          <p:cNvSpPr>
            <a:spLocks noGrp="1"/>
          </p:cNvSpPr>
          <p:nvPr>
            <p:ph sz="quarter" idx="13"/>
          </p:nvPr>
        </p:nvSpPr>
        <p:spPr>
          <a:xfrm>
            <a:off x="641350" y="501650"/>
            <a:ext cx="10909300" cy="434975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24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1520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20" r:id="rId12"/>
    <p:sldLayoutId id="2147483721" r:id="rId13"/>
  </p:sldLayoutIdLst>
  <p:hf hdr="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32.jpg"/><Relationship Id="rId3" Type="http://schemas.openxmlformats.org/officeDocument/2006/relationships/diagramLayout" Target="../diagrams/layout8.xml"/><Relationship Id="rId7" Type="http://schemas.openxmlformats.org/officeDocument/2006/relationships/image" Target="../media/image31.png"/><Relationship Id="rId12" Type="http://schemas.microsoft.com/office/2007/relationships/diagramDrawing" Target="../diagrams/drawing9.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11" Type="http://schemas.openxmlformats.org/officeDocument/2006/relationships/diagramColors" Target="../diagrams/colors9.xml"/><Relationship Id="rId5" Type="http://schemas.openxmlformats.org/officeDocument/2006/relationships/diagramColors" Target="../diagrams/colors8.xml"/><Relationship Id="rId10" Type="http://schemas.openxmlformats.org/officeDocument/2006/relationships/diagramQuickStyle" Target="../diagrams/quickStyle9.xml"/><Relationship Id="rId4" Type="http://schemas.openxmlformats.org/officeDocument/2006/relationships/diagramQuickStyle" Target="../diagrams/quickStyle8.xml"/><Relationship Id="rId9" Type="http://schemas.openxmlformats.org/officeDocument/2006/relationships/diagramLayout" Target="../diagrams/layout9.xml"/><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customXml" Target="../ink/ink3.xml"/><Relationship Id="rId17" Type="http://schemas.openxmlformats.org/officeDocument/2006/relationships/customXml" Target="../ink/ink5.xml"/><Relationship Id="rId2" Type="http://schemas.openxmlformats.org/officeDocument/2006/relationships/image" Target="../media/image38.jpe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diagramColors" Target="../diagrams/colors10.xml"/><Relationship Id="rId11" Type="http://schemas.openxmlformats.org/officeDocument/2006/relationships/image" Target="../media/image43.png"/><Relationship Id="rId5" Type="http://schemas.openxmlformats.org/officeDocument/2006/relationships/diagramQuickStyle" Target="../diagrams/quickStyle10.xml"/><Relationship Id="rId15" Type="http://schemas.openxmlformats.org/officeDocument/2006/relationships/image" Target="../media/image45.png"/><Relationship Id="rId10" Type="http://schemas.openxmlformats.org/officeDocument/2006/relationships/customXml" Target="../ink/ink2.xml"/><Relationship Id="rId19" Type="http://schemas.openxmlformats.org/officeDocument/2006/relationships/customXml" Target="../ink/ink6.xml"/><Relationship Id="rId4" Type="http://schemas.openxmlformats.org/officeDocument/2006/relationships/diagramLayout" Target="../diagrams/layout10.xml"/><Relationship Id="rId9" Type="http://schemas.openxmlformats.org/officeDocument/2006/relationships/image" Target="../media/image42.png"/><Relationship Id="rId14" Type="http://schemas.openxmlformats.org/officeDocument/2006/relationships/customXml" Target="../ink/ink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jpg"/><Relationship Id="rId1" Type="http://schemas.openxmlformats.org/officeDocument/2006/relationships/slideLayout" Target="../slideLayouts/slideLayout11.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Freeform: Shape 36">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39" name="Freeform: Shape 38">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41" name="Freeform: Shape 40">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3"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4" name="Freeform: Shape 43">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5" name="Freeform: Shape 44">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6" name="Freeform: Shape 45">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7" name="Freeform: Shape 46">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8" name="Freeform: Shape 47">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9" name="Freeform: Shape 48">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0" name="Freeform: Shape 49">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52"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53" name="Freeform: Shape 52">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4" name="Freeform: Shape 53">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5" name="Freeform: Shape 54">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6" name="Freeform: Shape 55">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7" name="Freeform: Shape 56">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 name="Freeform: Shape 57">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9" name="Freeform: Shape 58">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dirty="0"/>
            </a:p>
          </p:txBody>
        </p:sp>
      </p:grpSp>
      <p:sp useBgFill="1">
        <p:nvSpPr>
          <p:cNvPr id="61" name="Rectangle 60">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3" name="Rectangle 62">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5" name="Top left">
            <a:extLst>
              <a:ext uri="{FF2B5EF4-FFF2-40B4-BE49-F238E27FC236}">
                <a16:creationId xmlns:a16="http://schemas.microsoft.com/office/drawing/2014/main" id="{DB6ED3D5-9FA3-43C8-931F-2B9A5A3C57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66" name="Freeform: Shape 65">
              <a:extLst>
                <a:ext uri="{FF2B5EF4-FFF2-40B4-BE49-F238E27FC236}">
                  <a16:creationId xmlns:a16="http://schemas.microsoft.com/office/drawing/2014/main" id="{969453DC-CDC3-4D59-8774-1C4A0C54B0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7" name="Freeform: Shape 66">
              <a:extLst>
                <a:ext uri="{FF2B5EF4-FFF2-40B4-BE49-F238E27FC236}">
                  <a16:creationId xmlns:a16="http://schemas.microsoft.com/office/drawing/2014/main" id="{566C60B1-6709-4F5F-9833-B2C5616385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8" name="Freeform: Shape 67">
              <a:extLst>
                <a:ext uri="{FF2B5EF4-FFF2-40B4-BE49-F238E27FC236}">
                  <a16:creationId xmlns:a16="http://schemas.microsoft.com/office/drawing/2014/main" id="{F90877E4-72D5-45CC-80F2-BF3562BB1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9" name="Freeform: Shape 68">
              <a:extLst>
                <a:ext uri="{FF2B5EF4-FFF2-40B4-BE49-F238E27FC236}">
                  <a16:creationId xmlns:a16="http://schemas.microsoft.com/office/drawing/2014/main" id="{E044B331-A0FA-44B2-998B-BB7DE89AB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0" name="Freeform: Shape 69">
              <a:extLst>
                <a:ext uri="{FF2B5EF4-FFF2-40B4-BE49-F238E27FC236}">
                  <a16:creationId xmlns:a16="http://schemas.microsoft.com/office/drawing/2014/main" id="{816FD5F9-CAF2-472B-824D-18C89CA0A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1" name="Freeform: Shape 70">
              <a:extLst>
                <a:ext uri="{FF2B5EF4-FFF2-40B4-BE49-F238E27FC236}">
                  <a16:creationId xmlns:a16="http://schemas.microsoft.com/office/drawing/2014/main" id="{B5AB2E3F-820F-4550-8CDE-DCBEA50AF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2" name="Freeform: Shape 71">
              <a:extLst>
                <a:ext uri="{FF2B5EF4-FFF2-40B4-BE49-F238E27FC236}">
                  <a16:creationId xmlns:a16="http://schemas.microsoft.com/office/drawing/2014/main" id="{2E35C24F-E437-45C5-8DFB-DE8B137DA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3" name="Freeform: Shape 72">
              <a:extLst>
                <a:ext uri="{FF2B5EF4-FFF2-40B4-BE49-F238E27FC236}">
                  <a16:creationId xmlns:a16="http://schemas.microsoft.com/office/drawing/2014/main" id="{F300A927-63BE-47AD-A4EF-8B06657F6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4" name="Title 3">
            <a:extLst>
              <a:ext uri="{FF2B5EF4-FFF2-40B4-BE49-F238E27FC236}">
                <a16:creationId xmlns:a16="http://schemas.microsoft.com/office/drawing/2014/main" id="{140983E0-FEBB-4B45-B00C-917965EBE17F}"/>
              </a:ext>
            </a:extLst>
          </p:cNvPr>
          <p:cNvSpPr>
            <a:spLocks noGrp="1"/>
          </p:cNvSpPr>
          <p:nvPr>
            <p:ph type="ctrTitle"/>
          </p:nvPr>
        </p:nvSpPr>
        <p:spPr>
          <a:xfrm>
            <a:off x="0" y="881263"/>
            <a:ext cx="12196927" cy="2223533"/>
          </a:xfrm>
        </p:spPr>
        <p:txBody>
          <a:bodyPr vert="horz" lIns="91440" tIns="45720" rIns="91440" bIns="45720" rtlCol="0" anchor="b">
            <a:noAutofit/>
          </a:bodyPr>
          <a:lstStyle/>
          <a:p>
            <a:pPr algn="ctr"/>
            <a:r>
              <a:rPr lang="en-US" sz="7200" kern="1200" dirty="0">
                <a:solidFill>
                  <a:schemeClr val="tx2"/>
                </a:solidFill>
                <a:latin typeface="+mj-lt"/>
                <a:ea typeface="+mj-ea"/>
                <a:cs typeface="+mj-cs"/>
              </a:rPr>
              <a:t>The Voyagers </a:t>
            </a:r>
            <a:br>
              <a:rPr lang="en-US" sz="7200" kern="1200" dirty="0">
                <a:solidFill>
                  <a:schemeClr val="tx2"/>
                </a:solidFill>
                <a:latin typeface="+mj-lt"/>
                <a:ea typeface="+mj-ea"/>
                <a:cs typeface="+mj-cs"/>
              </a:rPr>
            </a:br>
            <a:r>
              <a:rPr lang="en-US" sz="7200" kern="1200" dirty="0">
                <a:solidFill>
                  <a:schemeClr val="tx2"/>
                </a:solidFill>
                <a:latin typeface="+mj-lt"/>
                <a:ea typeface="+mj-ea"/>
                <a:cs typeface="+mj-cs"/>
              </a:rPr>
              <a:t>Quest II PIM</a:t>
            </a:r>
            <a:r>
              <a:rPr lang="en-US" sz="1400" kern="1200" dirty="0">
                <a:solidFill>
                  <a:schemeClr val="tx2"/>
                </a:solidFill>
                <a:latin typeface="+mj-lt"/>
                <a:ea typeface="+mj-ea"/>
                <a:cs typeface="+mj-cs"/>
              </a:rPr>
              <a:t>*</a:t>
            </a:r>
          </a:p>
        </p:txBody>
      </p:sp>
      <p:pic>
        <p:nvPicPr>
          <p:cNvPr id="30" name="Picture Placeholder 29" descr="Picture of a compass placed on stones">
            <a:extLst>
              <a:ext uri="{FF2B5EF4-FFF2-40B4-BE49-F238E27FC236}">
                <a16:creationId xmlns:a16="http://schemas.microsoft.com/office/drawing/2014/main" id="{3D531199-453A-4C47-A269-EE5C53C9868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28565" r="20729"/>
          <a:stretch/>
        </p:blipFill>
        <p:spPr>
          <a:xfrm>
            <a:off x="8108346" y="3369865"/>
            <a:ext cx="4113000" cy="3544226"/>
          </a:xfrm>
          <a:prstGeom prst="rect">
            <a:avLst/>
          </a:prstGeom>
        </p:spPr>
      </p:pic>
      <p:grpSp>
        <p:nvGrpSpPr>
          <p:cNvPr id="75" name="Cross">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29158" y="3369564"/>
            <a:ext cx="118872" cy="118872"/>
            <a:chOff x="1175347" y="3733800"/>
            <a:chExt cx="118872" cy="118872"/>
          </a:xfrm>
        </p:grpSpPr>
        <p:cxnSp>
          <p:nvCxnSpPr>
            <p:cNvPr id="76" name="Straight Connector 75">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80" name="Graphic 157">
            <a:extLst>
              <a:ext uri="{FF2B5EF4-FFF2-40B4-BE49-F238E27FC236}">
                <a16:creationId xmlns:a16="http://schemas.microsoft.com/office/drawing/2014/main" id="{C46DBC3F-72B3-4054-8E01-8CEB41C9F4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7"/>
            <a:chOff x="4114800" y="1423987"/>
            <a:chExt cx="3961542" cy="4007547"/>
          </a:xfrm>
          <a:noFill/>
        </p:grpSpPr>
        <p:sp>
          <p:nvSpPr>
            <p:cNvPr id="82" name="Freeform: Shape 81">
              <a:extLst>
                <a:ext uri="{FF2B5EF4-FFF2-40B4-BE49-F238E27FC236}">
                  <a16:creationId xmlns:a16="http://schemas.microsoft.com/office/drawing/2014/main" id="{82EFC570-E32A-4906-8AD7-1D8E5E8CA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3" name="Freeform: Shape 82">
              <a:extLst>
                <a:ext uri="{FF2B5EF4-FFF2-40B4-BE49-F238E27FC236}">
                  <a16:creationId xmlns:a16="http://schemas.microsoft.com/office/drawing/2014/main" id="{EB64FFAC-B628-4A60-8228-1BF7EDF9A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4" name="Freeform: Shape 83">
              <a:extLst>
                <a:ext uri="{FF2B5EF4-FFF2-40B4-BE49-F238E27FC236}">
                  <a16:creationId xmlns:a16="http://schemas.microsoft.com/office/drawing/2014/main" id="{78E69BC4-44C0-42CD-8252-CEB1C0190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5" name="Freeform: Shape 84">
              <a:extLst>
                <a:ext uri="{FF2B5EF4-FFF2-40B4-BE49-F238E27FC236}">
                  <a16:creationId xmlns:a16="http://schemas.microsoft.com/office/drawing/2014/main" id="{0137FBBD-CF8A-4EC4-9E6F-F50AC39447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6" name="Freeform: Shape 85">
              <a:extLst>
                <a:ext uri="{FF2B5EF4-FFF2-40B4-BE49-F238E27FC236}">
                  <a16:creationId xmlns:a16="http://schemas.microsoft.com/office/drawing/2014/main" id="{9C1FCB49-569F-461D-B326-5269C6339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7" name="Freeform: Shape 86">
              <a:extLst>
                <a:ext uri="{FF2B5EF4-FFF2-40B4-BE49-F238E27FC236}">
                  <a16:creationId xmlns:a16="http://schemas.microsoft.com/office/drawing/2014/main" id="{60F01D9B-4F01-4D8B-B46A-E471E14A0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8" name="Freeform: Shape 87">
              <a:extLst>
                <a:ext uri="{FF2B5EF4-FFF2-40B4-BE49-F238E27FC236}">
                  <a16:creationId xmlns:a16="http://schemas.microsoft.com/office/drawing/2014/main" id="{1871BDDE-133B-471C-AE72-203FA051D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pic>
        <p:nvPicPr>
          <p:cNvPr id="6" name="Picture 5" descr="A map of the world&#10;&#10;Description automatically generated with low confidence">
            <a:extLst>
              <a:ext uri="{FF2B5EF4-FFF2-40B4-BE49-F238E27FC236}">
                <a16:creationId xmlns:a16="http://schemas.microsoft.com/office/drawing/2014/main" id="{7B034EEC-94C6-00E5-EDE6-2910AE9F473A}"/>
              </a:ext>
            </a:extLst>
          </p:cNvPr>
          <p:cNvPicPr>
            <a:picLocks noChangeAspect="1"/>
          </p:cNvPicPr>
          <p:nvPr/>
        </p:nvPicPr>
        <p:blipFill>
          <a:blip r:embed="rId3"/>
          <a:stretch>
            <a:fillRect/>
          </a:stretch>
        </p:blipFill>
        <p:spPr>
          <a:xfrm>
            <a:off x="-8233" y="3376883"/>
            <a:ext cx="4141090" cy="3505007"/>
          </a:xfrm>
          <a:prstGeom prst="rect">
            <a:avLst/>
          </a:prstGeom>
        </p:spPr>
      </p:pic>
      <p:pic>
        <p:nvPicPr>
          <p:cNvPr id="2" name="Picture 1">
            <a:extLst>
              <a:ext uri="{FF2B5EF4-FFF2-40B4-BE49-F238E27FC236}">
                <a16:creationId xmlns:a16="http://schemas.microsoft.com/office/drawing/2014/main" id="{55F14475-D9A9-69FE-24F2-7C5C1F6ACE29}"/>
              </a:ext>
            </a:extLst>
          </p:cNvPr>
          <p:cNvPicPr>
            <a:picLocks noChangeAspect="1"/>
          </p:cNvPicPr>
          <p:nvPr/>
        </p:nvPicPr>
        <p:blipFill rotWithShape="1">
          <a:blip r:embed="rId4"/>
          <a:srcRect l="12384" t="15733" r="9241" b="15733"/>
          <a:stretch/>
        </p:blipFill>
        <p:spPr bwMode="auto">
          <a:xfrm>
            <a:off x="4133787" y="3369564"/>
            <a:ext cx="3976460" cy="3512327"/>
          </a:xfrm>
          <a:prstGeom prst="rect">
            <a:avLst/>
          </a:prstGeom>
          <a:noFill/>
        </p:spPr>
      </p:pic>
      <p:sp>
        <p:nvSpPr>
          <p:cNvPr id="5" name="Subtitle 4">
            <a:extLst>
              <a:ext uri="{FF2B5EF4-FFF2-40B4-BE49-F238E27FC236}">
                <a16:creationId xmlns:a16="http://schemas.microsoft.com/office/drawing/2014/main" id="{E0DB9D88-9963-482B-B907-C09FB61E06F7}"/>
              </a:ext>
            </a:extLst>
          </p:cNvPr>
          <p:cNvSpPr>
            <a:spLocks noGrp="1"/>
          </p:cNvSpPr>
          <p:nvPr>
            <p:ph type="subTitle" idx="1"/>
          </p:nvPr>
        </p:nvSpPr>
        <p:spPr>
          <a:xfrm>
            <a:off x="4014687" y="6429477"/>
            <a:ext cx="4092729" cy="411581"/>
          </a:xfrm>
        </p:spPr>
        <p:txBody>
          <a:bodyPr vert="horz" lIns="91440" tIns="45720" rIns="91440" bIns="45720" rtlCol="0" anchor="t">
            <a:noAutofit/>
          </a:bodyPr>
          <a:lstStyle/>
          <a:p>
            <a:pPr algn="ctr"/>
            <a:r>
              <a:rPr lang="en-US" sz="1000" b="1" dirty="0"/>
              <a:t>Slide Contributors: Captain</a:t>
            </a:r>
            <a:r>
              <a:rPr lang="en-US" sz="1000" b="1" kern="1200" dirty="0">
                <a:solidFill>
                  <a:schemeClr val="tx2"/>
                </a:solidFill>
              </a:rPr>
              <a:t>: Brandy Lee </a:t>
            </a:r>
          </a:p>
          <a:p>
            <a:pPr algn="ctr">
              <a:lnSpc>
                <a:spcPct val="100000"/>
              </a:lnSpc>
              <a:spcBef>
                <a:spcPts val="0"/>
              </a:spcBef>
            </a:pPr>
            <a:r>
              <a:rPr lang="en-US" sz="1000" b="1" kern="1200" dirty="0">
                <a:solidFill>
                  <a:schemeClr val="tx2"/>
                </a:solidFill>
              </a:rPr>
              <a:t>Crew: Cameron Leyva</a:t>
            </a:r>
            <a:r>
              <a:rPr lang="en-US" sz="1000" b="1" dirty="0"/>
              <a:t>, Sophia Veilleux, and Elyssa Lewis</a:t>
            </a:r>
            <a:endParaRPr lang="en-US" sz="1000" b="1" kern="1200" dirty="0">
              <a:solidFill>
                <a:schemeClr val="tx2"/>
              </a:solidFill>
            </a:endParaRPr>
          </a:p>
        </p:txBody>
      </p:sp>
      <p:sp>
        <p:nvSpPr>
          <p:cNvPr id="3" name="TextBox 2">
            <a:extLst>
              <a:ext uri="{FF2B5EF4-FFF2-40B4-BE49-F238E27FC236}">
                <a16:creationId xmlns:a16="http://schemas.microsoft.com/office/drawing/2014/main" id="{5631AD1A-756A-F664-BB84-24B17048D5E8}"/>
              </a:ext>
            </a:extLst>
          </p:cNvPr>
          <p:cNvSpPr txBox="1"/>
          <p:nvPr/>
        </p:nvSpPr>
        <p:spPr>
          <a:xfrm>
            <a:off x="184150" y="6671733"/>
            <a:ext cx="367453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chemeClr val="bg1"/>
                </a:solidFill>
              </a:rPr>
              <a:t>https://www.123rf.com/photo_12705144_old-treasure-map-isolated-on-a-white-background.html</a:t>
            </a:r>
          </a:p>
        </p:txBody>
      </p:sp>
    </p:spTree>
    <p:extLst>
      <p:ext uri="{BB962C8B-B14F-4D97-AF65-F5344CB8AC3E}">
        <p14:creationId xmlns:p14="http://schemas.microsoft.com/office/powerpoint/2010/main" val="410343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00"/>
                                        <p:tgtEl>
                                          <p:spTgt spid="5">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D30637-75DC-4300-B8E2-DEE302887A01}"/>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10</a:t>
            </a:fld>
            <a:endParaRPr lang="en-US" dirty="0"/>
          </a:p>
        </p:txBody>
      </p:sp>
      <p:graphicFrame>
        <p:nvGraphicFramePr>
          <p:cNvPr id="16" name="Content Placeholder 3" descr="Timeline Placeholder ">
            <a:extLst>
              <a:ext uri="{FF2B5EF4-FFF2-40B4-BE49-F238E27FC236}">
                <a16:creationId xmlns:a16="http://schemas.microsoft.com/office/drawing/2014/main" id="{456C4F59-0278-4F82-A986-76CCCF1B32C3}"/>
              </a:ext>
            </a:extLst>
          </p:cNvPr>
          <p:cNvGraphicFramePr>
            <a:graphicFrameLocks noGrp="1"/>
          </p:cNvGraphicFramePr>
          <p:nvPr>
            <p:ph sz="quarter" idx="13"/>
            <p:extLst>
              <p:ext uri="{D42A27DB-BD31-4B8C-83A1-F6EECF244321}">
                <p14:modId xmlns:p14="http://schemas.microsoft.com/office/powerpoint/2010/main" val="33566599"/>
              </p:ext>
            </p:extLst>
          </p:nvPr>
        </p:nvGraphicFramePr>
        <p:xfrm>
          <a:off x="641350" y="793772"/>
          <a:ext cx="11230473" cy="5752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34C92AD-BA99-AF71-9AE0-81E5273702A4}"/>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4722" name="TextBox 4721">
            <a:extLst>
              <a:ext uri="{FF2B5EF4-FFF2-40B4-BE49-F238E27FC236}">
                <a16:creationId xmlns:a16="http://schemas.microsoft.com/office/drawing/2014/main" id="{CB3E99A2-0F2D-169C-502D-B415CC971068}"/>
              </a:ext>
            </a:extLst>
          </p:cNvPr>
          <p:cNvSpPr txBox="1"/>
          <p:nvPr/>
        </p:nvSpPr>
        <p:spPr>
          <a:xfrm>
            <a:off x="99624" y="6613753"/>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https://languages.oup.com/google-dictionary-en/</a:t>
            </a:r>
          </a:p>
        </p:txBody>
      </p:sp>
      <p:sp>
        <p:nvSpPr>
          <p:cNvPr id="4791" name="TextBox 4790">
            <a:extLst>
              <a:ext uri="{FF2B5EF4-FFF2-40B4-BE49-F238E27FC236}">
                <a16:creationId xmlns:a16="http://schemas.microsoft.com/office/drawing/2014/main" id="{2E0EAB32-3467-0D28-3997-5113AB561905}"/>
              </a:ext>
            </a:extLst>
          </p:cNvPr>
          <p:cNvSpPr txBox="1"/>
          <p:nvPr/>
        </p:nvSpPr>
        <p:spPr>
          <a:xfrm>
            <a:off x="643944" y="75735"/>
            <a:ext cx="3934495"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200" b="1" dirty="0">
                <a:solidFill>
                  <a:srgbClr val="201449"/>
                </a:solidFill>
                <a:latin typeface="Castellar"/>
              </a:rPr>
              <a:t>VALUES</a:t>
            </a:r>
          </a:p>
        </p:txBody>
      </p:sp>
      <p:sp>
        <p:nvSpPr>
          <p:cNvPr id="4792" name="TextBox 4791">
            <a:extLst>
              <a:ext uri="{FF2B5EF4-FFF2-40B4-BE49-F238E27FC236}">
                <a16:creationId xmlns:a16="http://schemas.microsoft.com/office/drawing/2014/main" id="{D29BF3A8-DB51-FCE6-668A-4D00D41D9245}"/>
              </a:ext>
            </a:extLst>
          </p:cNvPr>
          <p:cNvSpPr txBox="1"/>
          <p:nvPr/>
        </p:nvSpPr>
        <p:spPr>
          <a:xfrm>
            <a:off x="4582732" y="69866"/>
            <a:ext cx="6961031"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200" b="1" dirty="0">
                <a:solidFill>
                  <a:srgbClr val="201449"/>
                </a:solidFill>
                <a:latin typeface="Castellar"/>
              </a:rPr>
              <a:t>BEHAVIORS</a:t>
            </a:r>
            <a:endParaRPr lang="en-US" sz="3200" dirty="0">
              <a:solidFill>
                <a:srgbClr val="201449"/>
              </a:solidFill>
              <a:latin typeface="Castellar"/>
            </a:endParaRPr>
          </a:p>
        </p:txBody>
      </p:sp>
      <p:sp>
        <p:nvSpPr>
          <p:cNvPr id="27" name="TextBox 26">
            <a:extLst>
              <a:ext uri="{FF2B5EF4-FFF2-40B4-BE49-F238E27FC236}">
                <a16:creationId xmlns:a16="http://schemas.microsoft.com/office/drawing/2014/main" id="{D6BE66BE-E26B-0007-EFD9-22CF20CDBF29}"/>
              </a:ext>
            </a:extLst>
          </p:cNvPr>
          <p:cNvSpPr txBox="1"/>
          <p:nvPr/>
        </p:nvSpPr>
        <p:spPr>
          <a:xfrm>
            <a:off x="2672080" y="23368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Tree>
    <p:extLst>
      <p:ext uri="{BB962C8B-B14F-4D97-AF65-F5344CB8AC3E}">
        <p14:creationId xmlns:p14="http://schemas.microsoft.com/office/powerpoint/2010/main" val="194787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D27707A-0D74-4391-B40D-9DA61B878782}"/>
              </a:ext>
            </a:extLst>
          </p:cNvPr>
          <p:cNvSpPr>
            <a:spLocks noGrp="1"/>
          </p:cNvSpPr>
          <p:nvPr>
            <p:ph type="title"/>
          </p:nvPr>
        </p:nvSpPr>
        <p:spPr>
          <a:xfrm>
            <a:off x="-4349" y="220"/>
            <a:ext cx="12176885" cy="1335662"/>
          </a:xfrm>
        </p:spPr>
        <p:txBody>
          <a:bodyPr lIns="91440" tIns="45720" rIns="91440" bIns="45720" anchor="ctr"/>
          <a:lstStyle/>
          <a:p>
            <a:r>
              <a:rPr lang="en-US" dirty="0"/>
              <a:t>Organization of Leadership</a:t>
            </a:r>
          </a:p>
        </p:txBody>
      </p:sp>
      <p:sp>
        <p:nvSpPr>
          <p:cNvPr id="16" name="Slide Number Placeholder 15">
            <a:extLst>
              <a:ext uri="{FF2B5EF4-FFF2-40B4-BE49-F238E27FC236}">
                <a16:creationId xmlns:a16="http://schemas.microsoft.com/office/drawing/2014/main" id="{6BB72897-66FA-4F1E-944B-A635233E87C8}"/>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11</a:t>
            </a:fld>
            <a:endParaRPr lang="en-US" dirty="0"/>
          </a:p>
        </p:txBody>
      </p:sp>
      <p:sp>
        <p:nvSpPr>
          <p:cNvPr id="3" name="TextBox 2">
            <a:extLst>
              <a:ext uri="{FF2B5EF4-FFF2-40B4-BE49-F238E27FC236}">
                <a16:creationId xmlns:a16="http://schemas.microsoft.com/office/drawing/2014/main" id="{A623A008-9C2B-6EF5-666C-3F2454AA899F}"/>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7" name="TextBox 6">
            <a:extLst>
              <a:ext uri="{FF2B5EF4-FFF2-40B4-BE49-F238E27FC236}">
                <a16:creationId xmlns:a16="http://schemas.microsoft.com/office/drawing/2014/main" id="{A4A43DB6-9654-7565-F53D-AF5EE020A9A4}"/>
              </a:ext>
            </a:extLst>
          </p:cNvPr>
          <p:cNvSpPr txBox="1"/>
          <p:nvPr/>
        </p:nvSpPr>
        <p:spPr>
          <a:xfrm>
            <a:off x="20412" y="5237958"/>
            <a:ext cx="12176105" cy="1200329"/>
          </a:xfrm>
          <a:prstGeom prst="rect">
            <a:avLst/>
          </a:prstGeom>
          <a:noFill/>
        </p:spPr>
        <p:txBody>
          <a:bodyPr wrap="square" lIns="91440" tIns="45720" rIns="91440" bIns="45720" rtlCol="0" anchor="ctr">
            <a:spAutoFit/>
          </a:bodyPr>
          <a:lstStyle/>
          <a:p>
            <a:pPr algn="ctr"/>
            <a:r>
              <a:rPr lang="en-US" sz="2400" dirty="0">
                <a:latin typeface="Posterama"/>
                <a:cs typeface="Posterama"/>
              </a:rPr>
              <a:t>Roles have been assigned as outlined. Meeting agendas are to be completed by the team Captain for respective mission. Team Captain will submit completed assignment prior to deadline with group approval. </a:t>
            </a:r>
            <a:endParaRPr lang="en-US" sz="2400" dirty="0"/>
          </a:p>
        </p:txBody>
      </p:sp>
      <p:graphicFrame>
        <p:nvGraphicFramePr>
          <p:cNvPr id="5" name="Content Placeholder 3" descr="Timeline Placeholder ">
            <a:extLst>
              <a:ext uri="{FF2B5EF4-FFF2-40B4-BE49-F238E27FC236}">
                <a16:creationId xmlns:a16="http://schemas.microsoft.com/office/drawing/2014/main" id="{BF413FF5-315B-3B22-0D18-AF7049B0E2FE}"/>
              </a:ext>
            </a:extLst>
          </p:cNvPr>
          <p:cNvGraphicFramePr>
            <a:graphicFrameLocks/>
          </p:cNvGraphicFramePr>
          <p:nvPr>
            <p:extLst>
              <p:ext uri="{D42A27DB-BD31-4B8C-83A1-F6EECF244321}">
                <p14:modId xmlns:p14="http://schemas.microsoft.com/office/powerpoint/2010/main" val="460377354"/>
              </p:ext>
            </p:extLst>
          </p:nvPr>
        </p:nvGraphicFramePr>
        <p:xfrm>
          <a:off x="-1587" y="334962"/>
          <a:ext cx="12171361" cy="5349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3C37BCAC-78EB-E8E5-C0E1-038E957D5A0F}"/>
              </a:ext>
            </a:extLst>
          </p:cNvPr>
          <p:cNvSpPr txBox="1"/>
          <p:nvPr/>
        </p:nvSpPr>
        <p:spPr>
          <a:xfrm>
            <a:off x="5760720" y="144272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Tree>
    <p:extLst>
      <p:ext uri="{BB962C8B-B14F-4D97-AF65-F5344CB8AC3E}">
        <p14:creationId xmlns:p14="http://schemas.microsoft.com/office/powerpoint/2010/main" val="254120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D30637-75DC-4300-B8E2-DEE302887A01}"/>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12</a:t>
            </a:fld>
            <a:endParaRPr lang="en-US" dirty="0"/>
          </a:p>
        </p:txBody>
      </p:sp>
      <p:graphicFrame>
        <p:nvGraphicFramePr>
          <p:cNvPr id="16" name="Content Placeholder 3" descr="Timeline Placeholder ">
            <a:extLst>
              <a:ext uri="{FF2B5EF4-FFF2-40B4-BE49-F238E27FC236}">
                <a16:creationId xmlns:a16="http://schemas.microsoft.com/office/drawing/2014/main" id="{456C4F59-0278-4F82-A986-76CCCF1B32C3}"/>
              </a:ext>
            </a:extLst>
          </p:cNvPr>
          <p:cNvGraphicFramePr>
            <a:graphicFrameLocks noGrp="1"/>
          </p:cNvGraphicFramePr>
          <p:nvPr>
            <p:ph sz="quarter" idx="13"/>
            <p:extLst>
              <p:ext uri="{D42A27DB-BD31-4B8C-83A1-F6EECF244321}">
                <p14:modId xmlns:p14="http://schemas.microsoft.com/office/powerpoint/2010/main" val="2910376702"/>
              </p:ext>
            </p:extLst>
          </p:nvPr>
        </p:nvGraphicFramePr>
        <p:xfrm>
          <a:off x="641350" y="501650"/>
          <a:ext cx="10978004" cy="4387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289A020-5138-BF8B-81B4-1C514ED98FD7}"/>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7" name="TextBox 6">
            <a:extLst>
              <a:ext uri="{FF2B5EF4-FFF2-40B4-BE49-F238E27FC236}">
                <a16:creationId xmlns:a16="http://schemas.microsoft.com/office/drawing/2014/main" id="{69BBC005-BA20-1C66-0998-3888BB47C18F}"/>
              </a:ext>
            </a:extLst>
          </p:cNvPr>
          <p:cNvSpPr txBox="1"/>
          <p:nvPr/>
        </p:nvSpPr>
        <p:spPr>
          <a:xfrm>
            <a:off x="564666" y="4970819"/>
            <a:ext cx="11270782" cy="1200329"/>
          </a:xfrm>
          <a:prstGeom prst="rect">
            <a:avLst/>
          </a:prstGeom>
          <a:noFill/>
        </p:spPr>
        <p:txBody>
          <a:bodyPr wrap="square" lIns="91440" tIns="45720" rIns="91440" bIns="45720" rtlCol="0" anchor="t">
            <a:spAutoFit/>
          </a:bodyPr>
          <a:lstStyle/>
          <a:p>
            <a:r>
              <a:rPr lang="en-US" dirty="0">
                <a:solidFill>
                  <a:schemeClr val="tx2"/>
                </a:solidFill>
              </a:rPr>
              <a:t>Our team does not have many potential conflicts; however, 3 of the 4 Mateys are introverts. This has not been an issue thus far, as all Mateys are participating in meetings and communicating. Our group personality types cover the entire spectrum (except for Perceiving), which allows us to bridge any weaknesses within the group dynamic.</a:t>
            </a:r>
          </a:p>
        </p:txBody>
      </p:sp>
      <p:sp>
        <p:nvSpPr>
          <p:cNvPr id="2838" name="TextBox 2837">
            <a:extLst>
              <a:ext uri="{FF2B5EF4-FFF2-40B4-BE49-F238E27FC236}">
                <a16:creationId xmlns:a16="http://schemas.microsoft.com/office/drawing/2014/main" id="{A8AE4231-723D-8885-31A0-F97C3898EE07}"/>
              </a:ext>
            </a:extLst>
          </p:cNvPr>
          <p:cNvSpPr txBox="1"/>
          <p:nvPr/>
        </p:nvSpPr>
        <p:spPr>
          <a:xfrm>
            <a:off x="562737" y="4447628"/>
            <a:ext cx="99577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2"/>
                </a:solidFill>
                <a:latin typeface="Posterama"/>
                <a:cs typeface="Posterama"/>
              </a:rPr>
              <a:t>Potential Conflicts</a:t>
            </a:r>
          </a:p>
        </p:txBody>
      </p:sp>
      <p:sp>
        <p:nvSpPr>
          <p:cNvPr id="2" name="TextBox 1">
            <a:extLst>
              <a:ext uri="{FF2B5EF4-FFF2-40B4-BE49-F238E27FC236}">
                <a16:creationId xmlns:a16="http://schemas.microsoft.com/office/drawing/2014/main" id="{6E18AAC1-435D-3CC7-449A-B857573D9B85}"/>
              </a:ext>
            </a:extLst>
          </p:cNvPr>
          <p:cNvSpPr txBox="1"/>
          <p:nvPr/>
        </p:nvSpPr>
        <p:spPr>
          <a:xfrm>
            <a:off x="0" y="347762"/>
            <a:ext cx="12174052" cy="830997"/>
          </a:xfrm>
          <a:prstGeom prst="rect">
            <a:avLst/>
          </a:prstGeom>
          <a:noFill/>
        </p:spPr>
        <p:txBody>
          <a:bodyPr wrap="square" lIns="91440" tIns="45720" rIns="91440" bIns="45720" rtlCol="0" anchor="t">
            <a:spAutoFit/>
          </a:bodyPr>
          <a:lstStyle/>
          <a:p>
            <a:pPr algn="ctr"/>
            <a:r>
              <a:rPr lang="en-US" sz="4800" dirty="0">
                <a:solidFill>
                  <a:srgbClr val="002060"/>
                </a:solidFill>
                <a:latin typeface="+mj-lt"/>
              </a:rPr>
              <a:t>The Cut of One’s Jib</a:t>
            </a:r>
          </a:p>
        </p:txBody>
      </p:sp>
      <p:sp>
        <p:nvSpPr>
          <p:cNvPr id="10" name="TextBox 9">
            <a:extLst>
              <a:ext uri="{FF2B5EF4-FFF2-40B4-BE49-F238E27FC236}">
                <a16:creationId xmlns:a16="http://schemas.microsoft.com/office/drawing/2014/main" id="{94CE31A7-DBAB-1E5B-B665-012F3B77F27B}"/>
              </a:ext>
            </a:extLst>
          </p:cNvPr>
          <p:cNvSpPr txBox="1"/>
          <p:nvPr/>
        </p:nvSpPr>
        <p:spPr>
          <a:xfrm>
            <a:off x="3723833" y="3212024"/>
            <a:ext cx="2281859" cy="923330"/>
          </a:xfrm>
          <a:prstGeom prst="rect">
            <a:avLst/>
          </a:prstGeom>
          <a:noFill/>
        </p:spPr>
        <p:txBody>
          <a:bodyPr wrap="square">
            <a:spAutoFit/>
          </a:bodyPr>
          <a:lstStyle/>
          <a:p>
            <a:pPr algn="r"/>
            <a:r>
              <a:rPr lang="en-US" dirty="0">
                <a:solidFill>
                  <a:schemeClr val="accent1"/>
                </a:solidFill>
              </a:rPr>
              <a:t>Rigid</a:t>
            </a:r>
          </a:p>
          <a:p>
            <a:pPr algn="r"/>
            <a:r>
              <a:rPr lang="en-US" dirty="0">
                <a:solidFill>
                  <a:schemeClr val="accent1"/>
                </a:solidFill>
              </a:rPr>
              <a:t>Inflexible</a:t>
            </a:r>
          </a:p>
          <a:p>
            <a:pPr algn="r"/>
            <a:r>
              <a:rPr lang="en-US" dirty="0">
                <a:solidFill>
                  <a:schemeClr val="accent1"/>
                </a:solidFill>
              </a:rPr>
              <a:t>Resistant to change</a:t>
            </a:r>
          </a:p>
        </p:txBody>
      </p:sp>
      <p:sp>
        <p:nvSpPr>
          <p:cNvPr id="3398" name="TextBox 3397">
            <a:extLst>
              <a:ext uri="{FF2B5EF4-FFF2-40B4-BE49-F238E27FC236}">
                <a16:creationId xmlns:a16="http://schemas.microsoft.com/office/drawing/2014/main" id="{D50F4D7F-94E0-0DCA-9C02-08520AB1BF4E}"/>
              </a:ext>
            </a:extLst>
          </p:cNvPr>
          <p:cNvSpPr txBox="1"/>
          <p:nvPr/>
        </p:nvSpPr>
        <p:spPr>
          <a:xfrm>
            <a:off x="8880471" y="3212024"/>
            <a:ext cx="2551186" cy="923330"/>
          </a:xfrm>
          <a:prstGeom prst="rect">
            <a:avLst/>
          </a:prstGeom>
          <a:noFill/>
        </p:spPr>
        <p:txBody>
          <a:bodyPr wrap="square" lIns="91440" tIns="45720" rIns="91440" bIns="45720" anchor="t">
            <a:spAutoFit/>
          </a:bodyPr>
          <a:lstStyle/>
          <a:p>
            <a:pPr algn="r"/>
            <a:r>
              <a:rPr lang="en-US" dirty="0">
                <a:solidFill>
                  <a:schemeClr val="accent1"/>
                </a:solidFill>
              </a:rPr>
              <a:t>Impatient</a:t>
            </a:r>
          </a:p>
          <a:p>
            <a:pPr algn="r"/>
            <a:r>
              <a:rPr lang="en-US" dirty="0">
                <a:solidFill>
                  <a:schemeClr val="accent1"/>
                </a:solidFill>
              </a:rPr>
              <a:t>Closed-off</a:t>
            </a:r>
          </a:p>
          <a:p>
            <a:pPr algn="r"/>
            <a:r>
              <a:rPr lang="en-US" dirty="0">
                <a:solidFill>
                  <a:schemeClr val="accent1"/>
                </a:solidFill>
              </a:rPr>
              <a:t>Perfectionist</a:t>
            </a:r>
          </a:p>
        </p:txBody>
      </p:sp>
      <p:sp>
        <p:nvSpPr>
          <p:cNvPr id="3399" name="TextBox 3398">
            <a:extLst>
              <a:ext uri="{FF2B5EF4-FFF2-40B4-BE49-F238E27FC236}">
                <a16:creationId xmlns:a16="http://schemas.microsoft.com/office/drawing/2014/main" id="{8864AEF6-7DF6-C626-8D06-109904B65025}"/>
              </a:ext>
            </a:extLst>
          </p:cNvPr>
          <p:cNvSpPr txBox="1"/>
          <p:nvPr/>
        </p:nvSpPr>
        <p:spPr>
          <a:xfrm>
            <a:off x="978004" y="3212023"/>
            <a:ext cx="2281859" cy="923330"/>
          </a:xfrm>
          <a:prstGeom prst="rect">
            <a:avLst/>
          </a:prstGeom>
          <a:noFill/>
        </p:spPr>
        <p:txBody>
          <a:bodyPr wrap="square" lIns="91440" tIns="45720" rIns="91440" bIns="45720" anchor="t">
            <a:spAutoFit/>
          </a:bodyPr>
          <a:lstStyle/>
          <a:p>
            <a:pPr algn="r"/>
            <a:r>
              <a:rPr lang="en-US" dirty="0">
                <a:solidFill>
                  <a:schemeClr val="accent1"/>
                </a:solidFill>
              </a:rPr>
              <a:t>Worrier</a:t>
            </a:r>
          </a:p>
          <a:p>
            <a:pPr algn="r"/>
            <a:r>
              <a:rPr lang="en-US" dirty="0">
                <a:solidFill>
                  <a:schemeClr val="accent1"/>
                </a:solidFill>
              </a:rPr>
              <a:t>Judgmental</a:t>
            </a:r>
          </a:p>
          <a:p>
            <a:pPr algn="r"/>
            <a:r>
              <a:rPr lang="en-US" dirty="0">
                <a:solidFill>
                  <a:schemeClr val="accent1"/>
                </a:solidFill>
              </a:rPr>
              <a:t>Lack of creativity</a:t>
            </a:r>
          </a:p>
        </p:txBody>
      </p:sp>
      <p:sp>
        <p:nvSpPr>
          <p:cNvPr id="4370" name="TextBox 4369">
            <a:extLst>
              <a:ext uri="{FF2B5EF4-FFF2-40B4-BE49-F238E27FC236}">
                <a16:creationId xmlns:a16="http://schemas.microsoft.com/office/drawing/2014/main" id="{30FF8FD3-E875-5511-D17A-51396DA41E69}"/>
              </a:ext>
            </a:extLst>
          </p:cNvPr>
          <p:cNvSpPr txBox="1"/>
          <p:nvPr/>
        </p:nvSpPr>
        <p:spPr>
          <a:xfrm>
            <a:off x="6430246" y="3212024"/>
            <a:ext cx="2281859" cy="923330"/>
          </a:xfrm>
          <a:prstGeom prst="rect">
            <a:avLst/>
          </a:prstGeom>
          <a:noFill/>
        </p:spPr>
        <p:txBody>
          <a:bodyPr wrap="square" lIns="91440" tIns="45720" rIns="91440" bIns="45720" anchor="t">
            <a:spAutoFit/>
          </a:bodyPr>
          <a:lstStyle/>
          <a:p>
            <a:pPr algn="r"/>
            <a:r>
              <a:rPr lang="en-US" dirty="0">
                <a:solidFill>
                  <a:schemeClr val="accent1"/>
                </a:solidFill>
              </a:rPr>
              <a:t>Private</a:t>
            </a:r>
          </a:p>
          <a:p>
            <a:pPr algn="r"/>
            <a:r>
              <a:rPr lang="en-US" dirty="0">
                <a:solidFill>
                  <a:schemeClr val="accent1"/>
                </a:solidFill>
              </a:rPr>
              <a:t>Sensitive</a:t>
            </a:r>
            <a:endParaRPr lang="en-US" dirty="0"/>
          </a:p>
          <a:p>
            <a:pPr algn="r"/>
            <a:r>
              <a:rPr lang="en-US" dirty="0">
                <a:solidFill>
                  <a:schemeClr val="accent1"/>
                </a:solidFill>
              </a:rPr>
              <a:t>Conflict averse</a:t>
            </a:r>
          </a:p>
        </p:txBody>
      </p:sp>
      <p:sp>
        <p:nvSpPr>
          <p:cNvPr id="18" name="TextBox 17">
            <a:extLst>
              <a:ext uri="{FF2B5EF4-FFF2-40B4-BE49-F238E27FC236}">
                <a16:creationId xmlns:a16="http://schemas.microsoft.com/office/drawing/2014/main" id="{415B576F-EBA7-190C-B4E2-B7248A09463C}"/>
              </a:ext>
            </a:extLst>
          </p:cNvPr>
          <p:cNvSpPr txBox="1"/>
          <p:nvPr/>
        </p:nvSpPr>
        <p:spPr>
          <a:xfrm>
            <a:off x="8585200" y="69088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S</a:t>
            </a:r>
          </a:p>
        </p:txBody>
      </p:sp>
    </p:spTree>
    <p:extLst>
      <p:ext uri="{BB962C8B-B14F-4D97-AF65-F5344CB8AC3E}">
        <p14:creationId xmlns:p14="http://schemas.microsoft.com/office/powerpoint/2010/main" val="858181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4" name="Freeform: Shape 33">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36" name="Freeform: Shape 35">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38" name="Freeform: Shape 37">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0"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1" name="Freeform: Shape 40">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2" name="Freeform: Shape 41">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3" name="Freeform: Shape 42">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4" name="Freeform: Shape 43">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5" name="Freeform: Shape 44">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6" name="Freeform: Shape 45">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7" name="Freeform: Shape 46">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49"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7"/>
            <a:chOff x="4114800" y="1423987"/>
            <a:chExt cx="3961542" cy="4007547"/>
          </a:xfrm>
          <a:noFill/>
        </p:grpSpPr>
        <p:sp>
          <p:nvSpPr>
            <p:cNvPr id="50" name="Freeform: Shape 49">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1" name="Freeform: Shape 50">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2" name="Freeform: Shape 51">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3" name="Freeform: Shape 52">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4" name="Freeform: Shape 53">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5" name="Freeform: Shape 54">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6" name="Freeform: Shape 55">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dirty="0"/>
            </a:p>
          </p:txBody>
        </p:sp>
      </p:grpSp>
      <p:sp useBgFill="1">
        <p:nvSpPr>
          <p:cNvPr id="58" name="Rectangle 5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0" name="Rectangle 5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2" name="Top left">
            <a:extLst>
              <a:ext uri="{FF2B5EF4-FFF2-40B4-BE49-F238E27FC236}">
                <a16:creationId xmlns:a16="http://schemas.microsoft.com/office/drawing/2014/main" id="{F91F4035-959D-40EA-9ED3-54D7D9F4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63" name="Freeform: Shape 62">
              <a:extLst>
                <a:ext uri="{FF2B5EF4-FFF2-40B4-BE49-F238E27FC236}">
                  <a16:creationId xmlns:a16="http://schemas.microsoft.com/office/drawing/2014/main" id="{C045E2AF-1845-4545-A9FF-7D3216584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4" name="Freeform: Shape 63">
              <a:extLst>
                <a:ext uri="{FF2B5EF4-FFF2-40B4-BE49-F238E27FC236}">
                  <a16:creationId xmlns:a16="http://schemas.microsoft.com/office/drawing/2014/main" id="{5BE7A2A2-15E6-4A15-B530-5E032A5FF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5" name="Freeform: Shape 64">
              <a:extLst>
                <a:ext uri="{FF2B5EF4-FFF2-40B4-BE49-F238E27FC236}">
                  <a16:creationId xmlns:a16="http://schemas.microsoft.com/office/drawing/2014/main" id="{63B03F4F-8EDD-464C-81E1-C164C24659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6" name="Freeform: Shape 65">
              <a:extLst>
                <a:ext uri="{FF2B5EF4-FFF2-40B4-BE49-F238E27FC236}">
                  <a16:creationId xmlns:a16="http://schemas.microsoft.com/office/drawing/2014/main" id="{28F01ECD-47F6-44CD-B4AB-0FBD815247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7" name="Freeform: Shape 66">
              <a:extLst>
                <a:ext uri="{FF2B5EF4-FFF2-40B4-BE49-F238E27FC236}">
                  <a16:creationId xmlns:a16="http://schemas.microsoft.com/office/drawing/2014/main" id="{A10932A3-4E58-4C01-9A56-C81D17B10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8" name="Freeform: Shape 67">
              <a:extLst>
                <a:ext uri="{FF2B5EF4-FFF2-40B4-BE49-F238E27FC236}">
                  <a16:creationId xmlns:a16="http://schemas.microsoft.com/office/drawing/2014/main" id="{B85BB675-7BE0-4CA1-9AD5-ED4D025B2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9" name="Freeform: Shape 68">
              <a:extLst>
                <a:ext uri="{FF2B5EF4-FFF2-40B4-BE49-F238E27FC236}">
                  <a16:creationId xmlns:a16="http://schemas.microsoft.com/office/drawing/2014/main" id="{1BF42C07-1CBF-40FB-9E81-0F5B321491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70" name="Freeform: Shape 69">
              <a:extLst>
                <a:ext uri="{FF2B5EF4-FFF2-40B4-BE49-F238E27FC236}">
                  <a16:creationId xmlns:a16="http://schemas.microsoft.com/office/drawing/2014/main" id="{4D2ED55B-6CCB-4D83-829D-7A094A260A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8" name="Title 7">
            <a:extLst>
              <a:ext uri="{FF2B5EF4-FFF2-40B4-BE49-F238E27FC236}">
                <a16:creationId xmlns:a16="http://schemas.microsoft.com/office/drawing/2014/main" id="{EB9ACA87-40B7-4FF5-A212-F08614F0FEA9}"/>
              </a:ext>
            </a:extLst>
          </p:cNvPr>
          <p:cNvSpPr>
            <a:spLocks noGrp="1"/>
          </p:cNvSpPr>
          <p:nvPr>
            <p:ph type="title"/>
          </p:nvPr>
        </p:nvSpPr>
        <p:spPr>
          <a:xfrm>
            <a:off x="0" y="559813"/>
            <a:ext cx="12192000" cy="1471193"/>
          </a:xfrm>
        </p:spPr>
        <p:txBody>
          <a:bodyPr vert="horz" lIns="91440" tIns="45720" rIns="91440" bIns="45720" rtlCol="0" anchor="ctr">
            <a:normAutofit/>
          </a:bodyPr>
          <a:lstStyle/>
          <a:p>
            <a:pPr algn="ctr"/>
            <a:r>
              <a:rPr lang="en-US" kern="1200" dirty="0">
                <a:latin typeface="+mj-lt"/>
                <a:ea typeface="+mj-ea"/>
                <a:cs typeface="+mj-cs"/>
              </a:rPr>
              <a:t>Roles and Responsibilities</a:t>
            </a:r>
          </a:p>
        </p:txBody>
      </p:sp>
      <p:grpSp>
        <p:nvGrpSpPr>
          <p:cNvPr id="72" name="Bottom Right">
            <a:extLst>
              <a:ext uri="{FF2B5EF4-FFF2-40B4-BE49-F238E27FC236}">
                <a16:creationId xmlns:a16="http://schemas.microsoft.com/office/drawing/2014/main" id="{F8C79A14-3318-47D6-94E0-D72F5E6F5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73" name="Freeform: Shape 72">
              <a:extLst>
                <a:ext uri="{FF2B5EF4-FFF2-40B4-BE49-F238E27FC236}">
                  <a16:creationId xmlns:a16="http://schemas.microsoft.com/office/drawing/2014/main" id="{6011FF69-E5EB-4D05-9167-FE7DA4CF1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4" name="Graphic 157">
              <a:extLst>
                <a:ext uri="{FF2B5EF4-FFF2-40B4-BE49-F238E27FC236}">
                  <a16:creationId xmlns:a16="http://schemas.microsoft.com/office/drawing/2014/main" id="{9905169A-D272-4155-9E47-5703960833E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7"/>
              <a:chOff x="4114800" y="1423987"/>
              <a:chExt cx="3961542" cy="4007547"/>
            </a:xfrm>
            <a:noFill/>
          </p:grpSpPr>
          <p:sp>
            <p:nvSpPr>
              <p:cNvPr id="76" name="Freeform: Shape 75">
                <a:extLst>
                  <a:ext uri="{FF2B5EF4-FFF2-40B4-BE49-F238E27FC236}">
                    <a16:creationId xmlns:a16="http://schemas.microsoft.com/office/drawing/2014/main" id="{A1116A2A-960D-43CF-8696-9D4FD7BD6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77" name="Freeform: Shape 76">
                <a:extLst>
                  <a:ext uri="{FF2B5EF4-FFF2-40B4-BE49-F238E27FC236}">
                    <a16:creationId xmlns:a16="http://schemas.microsoft.com/office/drawing/2014/main" id="{31F80BC2-A486-4B4F-917D-CE7920E06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78" name="Freeform: Shape 77">
                <a:extLst>
                  <a:ext uri="{FF2B5EF4-FFF2-40B4-BE49-F238E27FC236}">
                    <a16:creationId xmlns:a16="http://schemas.microsoft.com/office/drawing/2014/main" id="{898188E1-7424-46DB-AEAE-8392162B7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79" name="Freeform: Shape 78">
                <a:extLst>
                  <a:ext uri="{FF2B5EF4-FFF2-40B4-BE49-F238E27FC236}">
                    <a16:creationId xmlns:a16="http://schemas.microsoft.com/office/drawing/2014/main" id="{64B6B101-6F39-41E0-99FA-32DDD9AFD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0" name="Freeform: Shape 79">
                <a:extLst>
                  <a:ext uri="{FF2B5EF4-FFF2-40B4-BE49-F238E27FC236}">
                    <a16:creationId xmlns:a16="http://schemas.microsoft.com/office/drawing/2014/main" id="{55DA8B34-60DC-484F-A43B-470626EB6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1" name="Freeform: Shape 80">
                <a:extLst>
                  <a:ext uri="{FF2B5EF4-FFF2-40B4-BE49-F238E27FC236}">
                    <a16:creationId xmlns:a16="http://schemas.microsoft.com/office/drawing/2014/main" id="{F51478F3-89B4-4150-9B1C-EDC4B61E27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82" name="Freeform: Shape 81">
                <a:extLst>
                  <a:ext uri="{FF2B5EF4-FFF2-40B4-BE49-F238E27FC236}">
                    <a16:creationId xmlns:a16="http://schemas.microsoft.com/office/drawing/2014/main" id="{DC5B79A9-93A6-4C42-87F3-DC4DBA152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75" name="Freeform: Shape 74">
              <a:extLst>
                <a:ext uri="{FF2B5EF4-FFF2-40B4-BE49-F238E27FC236}">
                  <a16:creationId xmlns:a16="http://schemas.microsoft.com/office/drawing/2014/main" id="{34B5EEC1-94B8-4DD2-B1B7-F7FF10989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6" name="Content Placeholder 25">
            <a:extLst>
              <a:ext uri="{FF2B5EF4-FFF2-40B4-BE49-F238E27FC236}">
                <a16:creationId xmlns:a16="http://schemas.microsoft.com/office/drawing/2014/main" id="{F6330221-3E66-E8F5-F15A-8011065682BB}"/>
              </a:ext>
            </a:extLst>
          </p:cNvPr>
          <p:cNvSpPr>
            <a:spLocks noGrp="1"/>
          </p:cNvSpPr>
          <p:nvPr>
            <p:ph sz="quarter" idx="13"/>
          </p:nvPr>
        </p:nvSpPr>
        <p:spPr>
          <a:xfrm>
            <a:off x="6815799" y="2449369"/>
            <a:ext cx="4967269" cy="3155407"/>
          </a:xfrm>
        </p:spPr>
        <p:txBody>
          <a:bodyPr vert="horz" lIns="91440" tIns="45720" rIns="91440" bIns="45720" rtlCol="0" anchor="t">
            <a:normAutofit lnSpcReduction="10000"/>
          </a:bodyPr>
          <a:lstStyle/>
          <a:p>
            <a:r>
              <a:rPr lang="en-US" sz="1800" dirty="0"/>
              <a:t>As a team, our key responsibilities are to participate, engage, complete assigned tasks to the best of our abilities and </a:t>
            </a:r>
            <a:r>
              <a:rPr lang="en-US" sz="1800" b="1" dirty="0"/>
              <a:t>communicate</a:t>
            </a:r>
            <a:r>
              <a:rPr lang="en-US" sz="1800" dirty="0"/>
              <a:t> with a positive attitude. </a:t>
            </a:r>
          </a:p>
          <a:p>
            <a:r>
              <a:rPr lang="en-US" sz="1800" dirty="0"/>
              <a:t>Crew members are counting on us to participate, </a:t>
            </a:r>
            <a:r>
              <a:rPr lang="en-US" sz="1800" b="1" dirty="0"/>
              <a:t>communicate</a:t>
            </a:r>
            <a:r>
              <a:rPr lang="en-US" sz="1800" dirty="0"/>
              <a:t>, and complete assigned tasks. </a:t>
            </a:r>
          </a:p>
          <a:p>
            <a:r>
              <a:rPr lang="en-US" sz="1800" dirty="0"/>
              <a:t>It is every team member's responsibility to </a:t>
            </a:r>
            <a:r>
              <a:rPr lang="en-US" sz="1800" b="1" dirty="0"/>
              <a:t>communicate </a:t>
            </a:r>
            <a:r>
              <a:rPr lang="en-US" sz="1800" dirty="0"/>
              <a:t>ideas, questions, feedback, conflicts, and to request help when needed.</a:t>
            </a:r>
          </a:p>
        </p:txBody>
      </p:sp>
      <p:sp>
        <p:nvSpPr>
          <p:cNvPr id="5" name="Slide Number Placeholder 4">
            <a:extLst>
              <a:ext uri="{FF2B5EF4-FFF2-40B4-BE49-F238E27FC236}">
                <a16:creationId xmlns:a16="http://schemas.microsoft.com/office/drawing/2014/main" id="{91D30637-75DC-4300-B8E2-DEE302887A01}"/>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smtClean="0">
                <a:cs typeface="Segoe UI Semilight" panose="020B0402040204020203" pitchFamily="34" charset="0"/>
              </a:rPr>
              <a:pPr>
                <a:spcAft>
                  <a:spcPts val="600"/>
                </a:spcAft>
              </a:pPr>
              <a:t>13</a:t>
            </a:fld>
            <a:endParaRPr lang="en-US" cap="all" dirty="0">
              <a:cs typeface="Segoe UI Semilight" panose="020B0402040204020203" pitchFamily="34" charset="0"/>
            </a:endParaRPr>
          </a:p>
        </p:txBody>
      </p:sp>
      <p:sp>
        <p:nvSpPr>
          <p:cNvPr id="6" name="TextBox 5">
            <a:extLst>
              <a:ext uri="{FF2B5EF4-FFF2-40B4-BE49-F238E27FC236}">
                <a16:creationId xmlns:a16="http://schemas.microsoft.com/office/drawing/2014/main" id="{2289A020-5138-BF8B-81B4-1C514ED98FD7}"/>
              </a:ext>
            </a:extLst>
          </p:cNvPr>
          <p:cNvSpPr txBox="1"/>
          <p:nvPr/>
        </p:nvSpPr>
        <p:spPr>
          <a:xfrm>
            <a:off x="8002589" y="6548662"/>
            <a:ext cx="4171463" cy="276999"/>
          </a:xfrm>
          <a:prstGeom prst="rect">
            <a:avLst/>
          </a:prstGeom>
          <a:noFill/>
        </p:spPr>
        <p:txBody>
          <a:bodyPr wrap="none" rtlCol="0">
            <a:spAutoFit/>
          </a:bodyPr>
          <a:lstStyle/>
          <a:p>
            <a:pPr>
              <a:spcAft>
                <a:spcPts val="600"/>
              </a:spcAft>
            </a:pPr>
            <a:r>
              <a:rPr lang="en-US" sz="1200" dirty="0"/>
              <a:t>Slide Contributions: Brandy, Cameron, Sophia and Elyssa</a:t>
            </a:r>
          </a:p>
        </p:txBody>
      </p:sp>
      <p:sp>
        <p:nvSpPr>
          <p:cNvPr id="29" name="TextBox 28">
            <a:extLst>
              <a:ext uri="{FF2B5EF4-FFF2-40B4-BE49-F238E27FC236}">
                <a16:creationId xmlns:a16="http://schemas.microsoft.com/office/drawing/2014/main" id="{70F7E46F-4D8E-CF31-CC46-FF6377D39CC9}"/>
              </a:ext>
            </a:extLst>
          </p:cNvPr>
          <p:cNvSpPr txBox="1"/>
          <p:nvPr/>
        </p:nvSpPr>
        <p:spPr>
          <a:xfrm>
            <a:off x="695927" y="5199223"/>
            <a:ext cx="520175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solidFill>
                  <a:schemeClr val="tx2"/>
                </a:solidFill>
                <a:ea typeface="+mn-lt"/>
                <a:cs typeface="+mn-lt"/>
              </a:rPr>
              <a:t>https://i.ytimg.com/vi/1myfbEmqa5o/maxresdefault.jpg</a:t>
            </a:r>
            <a:endParaRPr lang="en-US" dirty="0">
              <a:solidFill>
                <a:schemeClr val="tx2"/>
              </a:solidFill>
            </a:endParaRPr>
          </a:p>
        </p:txBody>
      </p:sp>
      <p:pic>
        <p:nvPicPr>
          <p:cNvPr id="31" name="Picture 32">
            <a:extLst>
              <a:ext uri="{FF2B5EF4-FFF2-40B4-BE49-F238E27FC236}">
                <a16:creationId xmlns:a16="http://schemas.microsoft.com/office/drawing/2014/main" id="{4035F100-97FD-F298-16F0-1DC59DFBDBA3}"/>
              </a:ext>
            </a:extLst>
          </p:cNvPr>
          <p:cNvPicPr>
            <a:picLocks noChangeAspect="1"/>
          </p:cNvPicPr>
          <p:nvPr/>
        </p:nvPicPr>
        <p:blipFill>
          <a:blip r:embed="rId2"/>
          <a:stretch>
            <a:fillRect/>
          </a:stretch>
        </p:blipFill>
        <p:spPr>
          <a:xfrm>
            <a:off x="521088" y="2412328"/>
            <a:ext cx="5884519" cy="3155406"/>
          </a:xfrm>
          <a:prstGeom prst="rect">
            <a:avLst/>
          </a:prstGeom>
        </p:spPr>
      </p:pic>
      <p:sp>
        <p:nvSpPr>
          <p:cNvPr id="3" name="TextBox 2">
            <a:extLst>
              <a:ext uri="{FF2B5EF4-FFF2-40B4-BE49-F238E27FC236}">
                <a16:creationId xmlns:a16="http://schemas.microsoft.com/office/drawing/2014/main" id="{6F1F3926-9FFD-18B8-F73C-CFA42A812F48}"/>
              </a:ext>
            </a:extLst>
          </p:cNvPr>
          <p:cNvSpPr txBox="1"/>
          <p:nvPr/>
        </p:nvSpPr>
        <p:spPr>
          <a:xfrm>
            <a:off x="3769360" y="351536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Tree>
    <p:extLst>
      <p:ext uri="{BB962C8B-B14F-4D97-AF65-F5344CB8AC3E}">
        <p14:creationId xmlns:p14="http://schemas.microsoft.com/office/powerpoint/2010/main" val="805698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F0EA84E-37B0-4EF8-97A4-327D8F38CA75}"/>
              </a:ext>
            </a:extLst>
          </p:cNvPr>
          <p:cNvSpPr>
            <a:spLocks noGrp="1"/>
          </p:cNvSpPr>
          <p:nvPr>
            <p:ph type="body" sz="quarter" idx="13"/>
          </p:nvPr>
        </p:nvSpPr>
        <p:spPr>
          <a:xfrm>
            <a:off x="6850857" y="90"/>
            <a:ext cx="5316307" cy="597604"/>
          </a:xfrm>
        </p:spPr>
        <p:txBody>
          <a:bodyPr lIns="91440" tIns="45720" rIns="91440" bIns="45720" anchor="ctr"/>
          <a:lstStyle/>
          <a:p>
            <a:pPr algn="ctr"/>
            <a:r>
              <a:rPr lang="en-US" dirty="0"/>
              <a:t>Mission Communications</a:t>
            </a:r>
          </a:p>
        </p:txBody>
      </p:sp>
      <p:sp>
        <p:nvSpPr>
          <p:cNvPr id="10" name="Content Placeholder 9">
            <a:extLst>
              <a:ext uri="{FF2B5EF4-FFF2-40B4-BE49-F238E27FC236}">
                <a16:creationId xmlns:a16="http://schemas.microsoft.com/office/drawing/2014/main" id="{5438B01A-F91F-4EF4-B5EE-178E2107B674}"/>
              </a:ext>
            </a:extLst>
          </p:cNvPr>
          <p:cNvSpPr>
            <a:spLocks noGrp="1"/>
          </p:cNvSpPr>
          <p:nvPr>
            <p:ph idx="1"/>
          </p:nvPr>
        </p:nvSpPr>
        <p:spPr>
          <a:xfrm>
            <a:off x="6876253" y="1098533"/>
            <a:ext cx="5291565" cy="5627791"/>
          </a:xfrm>
        </p:spPr>
        <p:txBody>
          <a:bodyPr lIns="91440" tIns="45720" rIns="91440" bIns="45720" anchor="t">
            <a:normAutofit lnSpcReduction="10000"/>
          </a:bodyPr>
          <a:lstStyle/>
          <a:p>
            <a:pPr>
              <a:buBlip>
                <a:blip r:embed="rId3">
                  <a:extLst>
                    <a:ext uri="{96DAC541-7B7A-43D3-8B79-37D633B846F1}">
                      <asvg:svgBlip xmlns:asvg="http://schemas.microsoft.com/office/drawing/2016/SVG/main" r:embed="rId4"/>
                    </a:ext>
                  </a:extLst>
                </a:blip>
              </a:buBlip>
            </a:pPr>
            <a:r>
              <a:rPr lang="en-US" dirty="0">
                <a:ea typeface="+mn-lt"/>
                <a:cs typeface="+mn-lt"/>
              </a:rPr>
              <a:t>Captain is responsible for compiling and communicating information to the crew via agenda, text, or email.</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Group text serves as the primary method of crew communication.</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Responses expected within 8 hours.</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Crew participation is expected.</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Team will proceed with majority vote (3/4)</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Captain to communicate time-frame and resources needed to ensure prompt completion of tasks.</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Logbook will be shared with crew members to allow simultaneous work. </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Individual assignments to be completed by or before agreed upon deadlines.</a:t>
            </a:r>
            <a:r>
              <a:rPr lang="en-US" dirty="0">
                <a:latin typeface="Arial"/>
                <a:cs typeface="Arial"/>
              </a:rPr>
              <a:t> </a:t>
            </a:r>
            <a:endParaRPr lang="en-US" dirty="0"/>
          </a:p>
          <a:p>
            <a:pPr>
              <a:buBlip>
                <a:blip r:embed="rId3">
                  <a:extLst>
                    <a:ext uri="{96DAC541-7B7A-43D3-8B79-37D633B846F1}">
                      <asvg:svgBlip xmlns:asvg="http://schemas.microsoft.com/office/drawing/2016/SVG/main" r:embed="rId4"/>
                    </a:ext>
                  </a:extLst>
                </a:blip>
              </a:buBlip>
            </a:pPr>
            <a:r>
              <a:rPr lang="en-US" dirty="0">
                <a:ea typeface="+mn-lt"/>
                <a:cs typeface="+mn-lt"/>
              </a:rPr>
              <a:t>Captain to submit mission logbook prior to deadline and notify crew of completion.</a:t>
            </a:r>
            <a:r>
              <a:rPr lang="en-US" dirty="0">
                <a:latin typeface="Arial"/>
                <a:cs typeface="Arial"/>
              </a:rPr>
              <a:t> </a:t>
            </a:r>
            <a:endParaRPr lang="en-US" dirty="0"/>
          </a:p>
          <a:p>
            <a:endParaRPr lang="en-US" dirty="0"/>
          </a:p>
          <a:p>
            <a:endParaRPr lang="en-US" dirty="0"/>
          </a:p>
          <a:p>
            <a:pPr>
              <a:buFont typeface="Wingdings" panose="020B0504020202020204" pitchFamily="34" charset="0"/>
              <a:buChar char="Ø"/>
            </a:pPr>
            <a:endParaRPr lang="en-US" dirty="0"/>
          </a:p>
        </p:txBody>
      </p:sp>
      <p:sp>
        <p:nvSpPr>
          <p:cNvPr id="16" name="Slide Number Placeholder 15">
            <a:extLst>
              <a:ext uri="{FF2B5EF4-FFF2-40B4-BE49-F238E27FC236}">
                <a16:creationId xmlns:a16="http://schemas.microsoft.com/office/drawing/2014/main" id="{6BB72897-66FA-4F1E-944B-A635233E87C8}"/>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14</a:t>
            </a:fld>
            <a:endParaRPr lang="en-US" dirty="0"/>
          </a:p>
        </p:txBody>
      </p:sp>
      <p:sp>
        <p:nvSpPr>
          <p:cNvPr id="3" name="TextBox 2">
            <a:extLst>
              <a:ext uri="{FF2B5EF4-FFF2-40B4-BE49-F238E27FC236}">
                <a16:creationId xmlns:a16="http://schemas.microsoft.com/office/drawing/2014/main" id="{11E382E3-4B05-82EC-63B4-0DA6AD8478EF}"/>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pic>
        <p:nvPicPr>
          <p:cNvPr id="2" name="Picture 3" descr="Uniformed drummers in military band">
            <a:extLst>
              <a:ext uri="{FF2B5EF4-FFF2-40B4-BE49-F238E27FC236}">
                <a16:creationId xmlns:a16="http://schemas.microsoft.com/office/drawing/2014/main" id="{5959530F-0F6F-02E6-6AB9-2BD5FC4FB901}"/>
              </a:ext>
            </a:extLst>
          </p:cNvPr>
          <p:cNvPicPr>
            <a:picLocks noChangeAspect="1"/>
          </p:cNvPicPr>
          <p:nvPr/>
        </p:nvPicPr>
        <p:blipFill>
          <a:blip r:embed="rId5"/>
          <a:stretch>
            <a:fillRect/>
          </a:stretch>
        </p:blipFill>
        <p:spPr>
          <a:xfrm>
            <a:off x="3571" y="-2381"/>
            <a:ext cx="6862762" cy="6862762"/>
          </a:xfrm>
          <a:prstGeom prst="rect">
            <a:avLst/>
          </a:prstGeom>
        </p:spPr>
      </p:pic>
      <p:sp>
        <p:nvSpPr>
          <p:cNvPr id="15" name="TextBox 14">
            <a:extLst>
              <a:ext uri="{FF2B5EF4-FFF2-40B4-BE49-F238E27FC236}">
                <a16:creationId xmlns:a16="http://schemas.microsoft.com/office/drawing/2014/main" id="{C5642D27-0647-4DB7-3E23-371EFEE3537F}"/>
              </a:ext>
            </a:extLst>
          </p:cNvPr>
          <p:cNvSpPr txBox="1"/>
          <p:nvPr/>
        </p:nvSpPr>
        <p:spPr>
          <a:xfrm>
            <a:off x="6861574" y="554187"/>
            <a:ext cx="5326855" cy="46166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b="1" dirty="0">
                <a:solidFill>
                  <a:schemeClr val="tx2"/>
                </a:solidFill>
              </a:rPr>
              <a:t>Run a tight ship for plain sailing</a:t>
            </a:r>
          </a:p>
        </p:txBody>
      </p:sp>
      <p:sp>
        <p:nvSpPr>
          <p:cNvPr id="5" name="TextBox 4">
            <a:extLst>
              <a:ext uri="{FF2B5EF4-FFF2-40B4-BE49-F238E27FC236}">
                <a16:creationId xmlns:a16="http://schemas.microsoft.com/office/drawing/2014/main" id="{E3DA71AE-521B-C120-2D7C-230DDE8C16A5}"/>
              </a:ext>
            </a:extLst>
          </p:cNvPr>
          <p:cNvSpPr txBox="1"/>
          <p:nvPr/>
        </p:nvSpPr>
        <p:spPr>
          <a:xfrm>
            <a:off x="661239" y="4893173"/>
            <a:ext cx="567406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dirty="0">
                <a:solidFill>
                  <a:schemeClr val="tx2">
                    <a:lumMod val="10000"/>
                    <a:lumOff val="90000"/>
                  </a:schemeClr>
                </a:solidFill>
                <a:latin typeface="Seaford"/>
                <a:cs typeface="Posterama"/>
              </a:rPr>
              <a:t>Battle Rhythm</a:t>
            </a:r>
          </a:p>
        </p:txBody>
      </p:sp>
      <p:sp>
        <p:nvSpPr>
          <p:cNvPr id="6" name="TextBox 5">
            <a:extLst>
              <a:ext uri="{FF2B5EF4-FFF2-40B4-BE49-F238E27FC236}">
                <a16:creationId xmlns:a16="http://schemas.microsoft.com/office/drawing/2014/main" id="{96F2955B-10B5-66EE-0140-A8D4EA41AD03}"/>
              </a:ext>
            </a:extLst>
          </p:cNvPr>
          <p:cNvSpPr txBox="1"/>
          <p:nvPr/>
        </p:nvSpPr>
        <p:spPr>
          <a:xfrm>
            <a:off x="91965" y="6608379"/>
            <a:ext cx="200353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Stock Photo</a:t>
            </a:r>
          </a:p>
        </p:txBody>
      </p:sp>
      <p:sp>
        <p:nvSpPr>
          <p:cNvPr id="7" name="TextBox 6">
            <a:extLst>
              <a:ext uri="{FF2B5EF4-FFF2-40B4-BE49-F238E27FC236}">
                <a16:creationId xmlns:a16="http://schemas.microsoft.com/office/drawing/2014/main" id="{F088D089-D8D7-9B30-8F3B-FB20359CB51C}"/>
              </a:ext>
            </a:extLst>
          </p:cNvPr>
          <p:cNvSpPr txBox="1"/>
          <p:nvPr/>
        </p:nvSpPr>
        <p:spPr>
          <a:xfrm>
            <a:off x="6289040" y="218440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
        <p:nvSpPr>
          <p:cNvPr id="9" name="TextBox 8">
            <a:extLst>
              <a:ext uri="{FF2B5EF4-FFF2-40B4-BE49-F238E27FC236}">
                <a16:creationId xmlns:a16="http://schemas.microsoft.com/office/drawing/2014/main" id="{C4916898-A1C4-A429-378F-F09ED4AB2C9F}"/>
              </a:ext>
            </a:extLst>
          </p:cNvPr>
          <p:cNvSpPr txBox="1"/>
          <p:nvPr/>
        </p:nvSpPr>
        <p:spPr>
          <a:xfrm>
            <a:off x="0" y="30480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N</a:t>
            </a:r>
          </a:p>
        </p:txBody>
      </p:sp>
    </p:spTree>
    <p:extLst>
      <p:ext uri="{BB962C8B-B14F-4D97-AF65-F5344CB8AC3E}">
        <p14:creationId xmlns:p14="http://schemas.microsoft.com/office/powerpoint/2010/main" val="7602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0" name="Rectangle 56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72" name="Freeform: Shape 57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574" name="Freeform: Shape 57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576" name="Freeform: Shape 57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7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579" name="Freeform: Shape 57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0" name="Freeform: Shape 57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1" name="Freeform: Shape 58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2" name="Freeform: Shape 58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3" name="Freeform: Shape 58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4" name="Freeform: Shape 58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5" name="Freeform: Shape 58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58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588" name="Freeform: Shape 58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89" name="Freeform: Shape 58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90" name="Freeform: Shape 58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91" name="Freeform: Shape 59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92" name="Freeform: Shape 59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93" name="Freeform: Shape 59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594" name="Freeform: Shape 59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dirty="0"/>
            </a:p>
          </p:txBody>
        </p:sp>
      </p:grpSp>
      <p:sp useBgFill="1">
        <p:nvSpPr>
          <p:cNvPr id="596" name="Rectangle 59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98" name="Rectangle 597">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00" name="Top Left">
            <a:extLst>
              <a:ext uri="{FF2B5EF4-FFF2-40B4-BE49-F238E27FC236}">
                <a16:creationId xmlns:a16="http://schemas.microsoft.com/office/drawing/2014/main" id="{30304B26-4E93-4D42-9303-06EC0DF7D4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601" name="Freeform: Shape 600">
              <a:extLst>
                <a:ext uri="{FF2B5EF4-FFF2-40B4-BE49-F238E27FC236}">
                  <a16:creationId xmlns:a16="http://schemas.microsoft.com/office/drawing/2014/main" id="{29D50E42-8AE6-4F93-A973-3F53687A6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02" name="Freeform: Shape 601">
              <a:extLst>
                <a:ext uri="{FF2B5EF4-FFF2-40B4-BE49-F238E27FC236}">
                  <a16:creationId xmlns:a16="http://schemas.microsoft.com/office/drawing/2014/main" id="{3F895F7B-FE45-4788-A637-58160B0E3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03" name="Freeform: Shape 602">
              <a:extLst>
                <a:ext uri="{FF2B5EF4-FFF2-40B4-BE49-F238E27FC236}">
                  <a16:creationId xmlns:a16="http://schemas.microsoft.com/office/drawing/2014/main" id="{707B1D17-39B5-4E7E-B08C-3C4EBB4F8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04" name="Freeform: Shape 603">
              <a:extLst>
                <a:ext uri="{FF2B5EF4-FFF2-40B4-BE49-F238E27FC236}">
                  <a16:creationId xmlns:a16="http://schemas.microsoft.com/office/drawing/2014/main" id="{39AE22F5-DF03-4C61-8BEE-1FC173372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05" name="Freeform: Shape 604">
              <a:extLst>
                <a:ext uri="{FF2B5EF4-FFF2-40B4-BE49-F238E27FC236}">
                  <a16:creationId xmlns:a16="http://schemas.microsoft.com/office/drawing/2014/main" id="{C2BB2571-57DF-4289-972B-5FF20F167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06" name="Freeform: Shape 605">
              <a:extLst>
                <a:ext uri="{FF2B5EF4-FFF2-40B4-BE49-F238E27FC236}">
                  <a16:creationId xmlns:a16="http://schemas.microsoft.com/office/drawing/2014/main" id="{3C365055-B37D-4DA1-AA3E-27D2C509E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07" name="Freeform: Shape 606">
              <a:extLst>
                <a:ext uri="{FF2B5EF4-FFF2-40B4-BE49-F238E27FC236}">
                  <a16:creationId xmlns:a16="http://schemas.microsoft.com/office/drawing/2014/main" id="{AFD7CA75-FC5F-4FF5-8A33-793D0280F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608" name="Freeform: Shape 607">
              <a:extLst>
                <a:ext uri="{FF2B5EF4-FFF2-40B4-BE49-F238E27FC236}">
                  <a16:creationId xmlns:a16="http://schemas.microsoft.com/office/drawing/2014/main" id="{E19D9A18-3CF4-414E-AF23-AAEE1C850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F9B88B67-D321-9F06-0A2D-A309CB0A3A52}"/>
              </a:ext>
            </a:extLst>
          </p:cNvPr>
          <p:cNvSpPr>
            <a:spLocks noGrp="1"/>
          </p:cNvSpPr>
          <p:nvPr>
            <p:ph type="title"/>
          </p:nvPr>
        </p:nvSpPr>
        <p:spPr>
          <a:xfrm>
            <a:off x="-201" y="4136"/>
            <a:ext cx="7116000" cy="1495240"/>
          </a:xfrm>
        </p:spPr>
        <p:txBody>
          <a:bodyPr vert="horz" lIns="91440" tIns="45720" rIns="91440" bIns="45720" rtlCol="0" anchor="ctr">
            <a:normAutofit/>
          </a:bodyPr>
          <a:lstStyle/>
          <a:p>
            <a:r>
              <a:rPr lang="en-US" kern="1200" dirty="0">
                <a:solidFill>
                  <a:schemeClr val="tx2"/>
                </a:solidFill>
                <a:latin typeface="+mj-lt"/>
                <a:ea typeface="+mj-ea"/>
                <a:cs typeface="+mj-cs"/>
              </a:rPr>
              <a:t>Operating Procedures</a:t>
            </a:r>
            <a:endParaRPr lang="en-US" dirty="0">
              <a:ea typeface="+mj-ea"/>
              <a:cs typeface="+mj-cs"/>
            </a:endParaRPr>
          </a:p>
        </p:txBody>
      </p:sp>
      <p:pic>
        <p:nvPicPr>
          <p:cNvPr id="15" name="Picture 15" descr="A picture containing text&#10;&#10;Description automatically generated">
            <a:extLst>
              <a:ext uri="{FF2B5EF4-FFF2-40B4-BE49-F238E27FC236}">
                <a16:creationId xmlns:a16="http://schemas.microsoft.com/office/drawing/2014/main" id="{234322D1-E2D7-D7E0-A590-B648DF9E9E3E}"/>
              </a:ext>
            </a:extLst>
          </p:cNvPr>
          <p:cNvPicPr>
            <a:picLocks noGrp="1" noChangeAspect="1"/>
          </p:cNvPicPr>
          <p:nvPr>
            <p:ph sz="quarter" idx="13"/>
          </p:nvPr>
        </p:nvPicPr>
        <p:blipFill rotWithShape="1">
          <a:blip r:embed="rId2"/>
          <a:srcRect l="7191" r="8541" b="-1"/>
          <a:stretch/>
        </p:blipFill>
        <p:spPr>
          <a:xfrm>
            <a:off x="7223283" y="493859"/>
            <a:ext cx="4817466" cy="5716862"/>
          </a:xfrm>
          <a:prstGeom prst="rect">
            <a:avLst/>
          </a:prstGeom>
        </p:spPr>
      </p:pic>
      <p:grpSp>
        <p:nvGrpSpPr>
          <p:cNvPr id="610" name="Bottom Right">
            <a:extLst>
              <a:ext uri="{FF2B5EF4-FFF2-40B4-BE49-F238E27FC236}">
                <a16:creationId xmlns:a16="http://schemas.microsoft.com/office/drawing/2014/main" id="{E7402E95-8FA3-4E79-AAA0-5B934639E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611" name="Freeform: Shape 610">
              <a:extLst>
                <a:ext uri="{FF2B5EF4-FFF2-40B4-BE49-F238E27FC236}">
                  <a16:creationId xmlns:a16="http://schemas.microsoft.com/office/drawing/2014/main" id="{ED9EFCA6-0946-4FBA-BAFC-FEFAD2D4A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12" name="Graphic 157">
              <a:extLst>
                <a:ext uri="{FF2B5EF4-FFF2-40B4-BE49-F238E27FC236}">
                  <a16:creationId xmlns:a16="http://schemas.microsoft.com/office/drawing/2014/main" id="{F01A7F6A-E6E7-4C35-8107-15FE2F277EE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614" name="Freeform: Shape 613">
                <a:extLst>
                  <a:ext uri="{FF2B5EF4-FFF2-40B4-BE49-F238E27FC236}">
                    <a16:creationId xmlns:a16="http://schemas.microsoft.com/office/drawing/2014/main" id="{582E4DFD-9408-4EDC-B7C5-4A90954FA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615" name="Freeform: Shape 614">
                <a:extLst>
                  <a:ext uri="{FF2B5EF4-FFF2-40B4-BE49-F238E27FC236}">
                    <a16:creationId xmlns:a16="http://schemas.microsoft.com/office/drawing/2014/main" id="{52884DF8-D5DC-4034-9610-AA4270D2E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616" name="Freeform: Shape 615">
                <a:extLst>
                  <a:ext uri="{FF2B5EF4-FFF2-40B4-BE49-F238E27FC236}">
                    <a16:creationId xmlns:a16="http://schemas.microsoft.com/office/drawing/2014/main" id="{B5C13311-ADA6-4A2D-9222-5250B14E5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617" name="Freeform: Shape 616">
                <a:extLst>
                  <a:ext uri="{FF2B5EF4-FFF2-40B4-BE49-F238E27FC236}">
                    <a16:creationId xmlns:a16="http://schemas.microsoft.com/office/drawing/2014/main" id="{BFC89B4D-4394-447B-B6E9-8AF0727C0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618" name="Freeform: Shape 617">
                <a:extLst>
                  <a:ext uri="{FF2B5EF4-FFF2-40B4-BE49-F238E27FC236}">
                    <a16:creationId xmlns:a16="http://schemas.microsoft.com/office/drawing/2014/main" id="{34AEF5EC-7628-4B01-B152-4C3B9FAF4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619" name="Freeform: Shape 618">
                <a:extLst>
                  <a:ext uri="{FF2B5EF4-FFF2-40B4-BE49-F238E27FC236}">
                    <a16:creationId xmlns:a16="http://schemas.microsoft.com/office/drawing/2014/main" id="{551F05E8-CE70-4333-9052-2C9AB4DF3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620" name="Freeform: Shape 619">
                <a:extLst>
                  <a:ext uri="{FF2B5EF4-FFF2-40B4-BE49-F238E27FC236}">
                    <a16:creationId xmlns:a16="http://schemas.microsoft.com/office/drawing/2014/main" id="{F87BF52B-B229-46B9-A3A2-7B263D87C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613" name="Freeform: Shape 612">
              <a:extLst>
                <a:ext uri="{FF2B5EF4-FFF2-40B4-BE49-F238E27FC236}">
                  <a16:creationId xmlns:a16="http://schemas.microsoft.com/office/drawing/2014/main" id="{4CE6D305-9706-4184-870D-5FC249F05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1" name="Slide Number Placeholder 10">
            <a:extLst>
              <a:ext uri="{FF2B5EF4-FFF2-40B4-BE49-F238E27FC236}">
                <a16:creationId xmlns:a16="http://schemas.microsoft.com/office/drawing/2014/main" id="{C1A64DBB-1816-8624-6C2D-D95C55EA146B}"/>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a:cs typeface="Segoe UI Semilight" panose="020B0402040204020203" pitchFamily="34" charset="0"/>
              </a:rPr>
              <a:pPr>
                <a:spcAft>
                  <a:spcPts val="600"/>
                </a:spcAft>
              </a:pPr>
              <a:t>15</a:t>
            </a:fld>
            <a:endParaRPr lang="en-US" cap="all" dirty="0">
              <a:cs typeface="Segoe UI Semilight" panose="020B0402040204020203" pitchFamily="34" charset="0"/>
            </a:endParaRPr>
          </a:p>
        </p:txBody>
      </p:sp>
      <p:sp>
        <p:nvSpPr>
          <p:cNvPr id="16" name="TextBox 15">
            <a:extLst>
              <a:ext uri="{FF2B5EF4-FFF2-40B4-BE49-F238E27FC236}">
                <a16:creationId xmlns:a16="http://schemas.microsoft.com/office/drawing/2014/main" id="{2D9E3053-32CA-9442-C0EA-E9723C20B0E8}"/>
              </a:ext>
            </a:extLst>
          </p:cNvPr>
          <p:cNvSpPr txBox="1"/>
          <p:nvPr/>
        </p:nvSpPr>
        <p:spPr>
          <a:xfrm>
            <a:off x="236738" y="1871708"/>
            <a:ext cx="594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Posterama"/>
              <a:cs typeface="Posterama"/>
            </a:endParaRPr>
          </a:p>
        </p:txBody>
      </p:sp>
      <p:graphicFrame>
        <p:nvGraphicFramePr>
          <p:cNvPr id="17" name="Diagram 17">
            <a:extLst>
              <a:ext uri="{FF2B5EF4-FFF2-40B4-BE49-F238E27FC236}">
                <a16:creationId xmlns:a16="http://schemas.microsoft.com/office/drawing/2014/main" id="{171173BC-BBBD-6279-7BB4-B4BE3AD4A58C}"/>
              </a:ext>
            </a:extLst>
          </p:cNvPr>
          <p:cNvGraphicFramePr/>
          <p:nvPr>
            <p:extLst>
              <p:ext uri="{D42A27DB-BD31-4B8C-83A1-F6EECF244321}">
                <p14:modId xmlns:p14="http://schemas.microsoft.com/office/powerpoint/2010/main" val="3338622326"/>
              </p:ext>
            </p:extLst>
          </p:nvPr>
        </p:nvGraphicFramePr>
        <p:xfrm>
          <a:off x="57671" y="1245835"/>
          <a:ext cx="7106801" cy="517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75" name="TextBox 974">
            <a:extLst>
              <a:ext uri="{FF2B5EF4-FFF2-40B4-BE49-F238E27FC236}">
                <a16:creationId xmlns:a16="http://schemas.microsoft.com/office/drawing/2014/main" id="{EEA1FC34-E0B3-5D91-EE97-1F9DDA559AA6}"/>
              </a:ext>
            </a:extLst>
          </p:cNvPr>
          <p:cNvSpPr txBox="1"/>
          <p:nvPr/>
        </p:nvSpPr>
        <p:spPr>
          <a:xfrm>
            <a:off x="8000073" y="6536686"/>
            <a:ext cx="39179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Slide Contributions: Brandy, Cameron, Sophia and Elyssa</a:t>
            </a:r>
          </a:p>
        </p:txBody>
      </p:sp>
      <p:sp>
        <p:nvSpPr>
          <p:cNvPr id="9" name="TextBox 8">
            <a:extLst>
              <a:ext uri="{FF2B5EF4-FFF2-40B4-BE49-F238E27FC236}">
                <a16:creationId xmlns:a16="http://schemas.microsoft.com/office/drawing/2014/main" id="{7DB0D01E-3903-411E-AC2E-3F7F0B4BDB5F}"/>
              </a:ext>
            </a:extLst>
          </p:cNvPr>
          <p:cNvSpPr txBox="1"/>
          <p:nvPr/>
        </p:nvSpPr>
        <p:spPr>
          <a:xfrm>
            <a:off x="11287760" y="701040"/>
            <a:ext cx="3352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dirty="0"/>
              <a:t>F</a:t>
            </a:r>
          </a:p>
        </p:txBody>
      </p:sp>
      <p:sp>
        <p:nvSpPr>
          <p:cNvPr id="12" name="TextBox 11">
            <a:extLst>
              <a:ext uri="{FF2B5EF4-FFF2-40B4-BE49-F238E27FC236}">
                <a16:creationId xmlns:a16="http://schemas.microsoft.com/office/drawing/2014/main" id="{32B87415-33C8-67AC-12B2-2E460148D7B5}"/>
              </a:ext>
            </a:extLst>
          </p:cNvPr>
          <p:cNvSpPr txBox="1"/>
          <p:nvPr/>
        </p:nvSpPr>
        <p:spPr>
          <a:xfrm>
            <a:off x="10373360" y="473456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bg1"/>
                </a:solidFill>
              </a:rPr>
              <a:t>S</a:t>
            </a:r>
          </a:p>
        </p:txBody>
      </p:sp>
    </p:spTree>
    <p:extLst>
      <p:ext uri="{BB962C8B-B14F-4D97-AF65-F5344CB8AC3E}">
        <p14:creationId xmlns:p14="http://schemas.microsoft.com/office/powerpoint/2010/main" val="1177654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 name="Rectangle 423">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3" name="Freeform: Shape 425">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524" name="Freeform: Shape 427">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525" name="Freeform: Shape 429">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26"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33" name="Freeform: Shape 432">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34" name="Freeform: Shape 433">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35" name="Freeform: Shape 434">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36" name="Freeform: Shape 435">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37" name="Freeform: Shape 436">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38" name="Freeform: Shape 437">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39" name="Freeform: Shape 438">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52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7"/>
            <a:chOff x="4114800" y="1423987"/>
            <a:chExt cx="3961542" cy="4007547"/>
          </a:xfrm>
          <a:noFill/>
        </p:grpSpPr>
        <p:sp>
          <p:nvSpPr>
            <p:cNvPr id="442" name="Freeform: Shape 441">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43" name="Freeform: Shape 442">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44" name="Freeform: Shape 443">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45" name="Freeform: Shape 444">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46" name="Freeform: Shape 445">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47" name="Freeform: Shape 446">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dirty="0"/>
            </a:p>
          </p:txBody>
        </p:sp>
        <p:sp>
          <p:nvSpPr>
            <p:cNvPr id="448" name="Freeform: Shape 447">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dirty="0"/>
            </a:p>
          </p:txBody>
        </p:sp>
      </p:grpSp>
      <p:sp useBgFill="1">
        <p:nvSpPr>
          <p:cNvPr id="528" name="Rectangle 44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9" name="Rectangle 451">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CF404D98-1418-B858-B332-131A15B65067}"/>
              </a:ext>
            </a:extLst>
          </p:cNvPr>
          <p:cNvSpPr>
            <a:spLocks noGrp="1"/>
          </p:cNvSpPr>
          <p:nvPr>
            <p:ph type="title"/>
          </p:nvPr>
        </p:nvSpPr>
        <p:spPr>
          <a:xfrm>
            <a:off x="3705712" y="4625882"/>
            <a:ext cx="4773087" cy="877845"/>
          </a:xfrm>
        </p:spPr>
        <p:txBody>
          <a:bodyPr vert="horz" lIns="91440" tIns="45720" rIns="91440" bIns="45720" rtlCol="0" anchor="ctr">
            <a:noAutofit/>
          </a:bodyPr>
          <a:lstStyle/>
          <a:p>
            <a:r>
              <a:rPr lang="en-US" sz="3600" dirty="0">
                <a:cs typeface="Posterama"/>
              </a:rPr>
              <a:t>Decision Making</a:t>
            </a:r>
            <a:endParaRPr lang="en-US" sz="3600" dirty="0"/>
          </a:p>
        </p:txBody>
      </p:sp>
      <p:grpSp>
        <p:nvGrpSpPr>
          <p:cNvPr id="530"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455" name="Freeform: Shape 454">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56"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7"/>
              <a:chOff x="4114800" y="1423987"/>
              <a:chExt cx="3961542" cy="4007547"/>
            </a:xfrm>
            <a:noFill/>
          </p:grpSpPr>
          <p:sp>
            <p:nvSpPr>
              <p:cNvPr id="458" name="Freeform: Shape 457">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459" name="Freeform: Shape 458">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460" name="Freeform: Shape 459">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461" name="Freeform: Shape 460">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462" name="Freeform: Shape 461">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463" name="Freeform: Shape 462">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464" name="Freeform: Shape 463">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457" name="Freeform: Shape 456">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16">
            <a:extLst>
              <a:ext uri="{FF2B5EF4-FFF2-40B4-BE49-F238E27FC236}">
                <a16:creationId xmlns:a16="http://schemas.microsoft.com/office/drawing/2014/main" id="{97A00C27-5885-B273-DC04-32E58A8FDAE7}"/>
              </a:ext>
            </a:extLst>
          </p:cNvPr>
          <p:cNvPicPr>
            <a:picLocks noChangeAspect="1"/>
          </p:cNvPicPr>
          <p:nvPr/>
        </p:nvPicPr>
        <p:blipFill rotWithShape="1">
          <a:blip r:embed="rId2"/>
          <a:srcRect t="7138" b="34129"/>
          <a:stretch/>
        </p:blipFill>
        <p:spPr>
          <a:xfrm>
            <a:off x="185179" y="10"/>
            <a:ext cx="11819415" cy="3054113"/>
          </a:xfrm>
          <a:prstGeom prst="rect">
            <a:avLst/>
          </a:prstGeom>
        </p:spPr>
      </p:pic>
      <p:grpSp>
        <p:nvGrpSpPr>
          <p:cNvPr id="531"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467" name="Freeform: Shape 466">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68" name="Freeform: Shape 467">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69" name="Freeform: Shape 468">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70" name="Freeform: Shape 469">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71" name="Freeform: Shape 470">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72" name="Freeform: Shape 471">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dirty="0"/>
            </a:p>
          </p:txBody>
        </p:sp>
        <p:sp>
          <p:nvSpPr>
            <p:cNvPr id="473" name="Freeform: Shape 472">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5" name="Slide Number Placeholder 4">
            <a:extLst>
              <a:ext uri="{FF2B5EF4-FFF2-40B4-BE49-F238E27FC236}">
                <a16:creationId xmlns:a16="http://schemas.microsoft.com/office/drawing/2014/main" id="{5743AD1F-91F9-0C98-5008-C83C855687E1}"/>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a:cs typeface="Segoe UI Semilight" panose="020B0402040204020203" pitchFamily="34" charset="0"/>
              </a:rPr>
              <a:pPr>
                <a:spcAft>
                  <a:spcPts val="600"/>
                </a:spcAft>
              </a:pPr>
              <a:t>16</a:t>
            </a:fld>
            <a:endParaRPr lang="en-US" cap="all" dirty="0">
              <a:cs typeface="Segoe UI Semilight" panose="020B0402040204020203" pitchFamily="34" charset="0"/>
            </a:endParaRPr>
          </a:p>
        </p:txBody>
      </p:sp>
      <p:sp>
        <p:nvSpPr>
          <p:cNvPr id="466" name="TextBox 465">
            <a:extLst>
              <a:ext uri="{FF2B5EF4-FFF2-40B4-BE49-F238E27FC236}">
                <a16:creationId xmlns:a16="http://schemas.microsoft.com/office/drawing/2014/main" id="{B379217E-33A3-68C6-E4F0-DE4325535EDD}"/>
              </a:ext>
            </a:extLst>
          </p:cNvPr>
          <p:cNvSpPr txBox="1"/>
          <p:nvPr/>
        </p:nvSpPr>
        <p:spPr>
          <a:xfrm>
            <a:off x="8121650" y="6597649"/>
            <a:ext cx="39179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Slide Contributions: Brandy, Cameron, Sophia and Elyssa</a:t>
            </a:r>
          </a:p>
        </p:txBody>
      </p:sp>
      <p:graphicFrame>
        <p:nvGraphicFramePr>
          <p:cNvPr id="365" name="Content Placeholder 19">
            <a:extLst>
              <a:ext uri="{FF2B5EF4-FFF2-40B4-BE49-F238E27FC236}">
                <a16:creationId xmlns:a16="http://schemas.microsoft.com/office/drawing/2014/main" id="{16CA2983-F460-E4AA-628A-A114196ACC87}"/>
              </a:ext>
            </a:extLst>
          </p:cNvPr>
          <p:cNvGraphicFramePr>
            <a:graphicFrameLocks noGrp="1"/>
          </p:cNvGraphicFramePr>
          <p:nvPr>
            <p:ph sz="quarter" idx="13"/>
            <p:extLst>
              <p:ext uri="{D42A27DB-BD31-4B8C-83A1-F6EECF244321}">
                <p14:modId xmlns:p14="http://schemas.microsoft.com/office/powerpoint/2010/main" val="3145404506"/>
              </p:ext>
            </p:extLst>
          </p:nvPr>
        </p:nvGraphicFramePr>
        <p:xfrm>
          <a:off x="708171" y="3221348"/>
          <a:ext cx="10777979" cy="3688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1F7B407-4221-E943-5FF2-72F36100CAF9}"/>
              </a:ext>
            </a:extLst>
          </p:cNvPr>
          <p:cNvSpPr txBox="1"/>
          <p:nvPr/>
        </p:nvSpPr>
        <p:spPr>
          <a:xfrm>
            <a:off x="140687" y="2905680"/>
            <a:ext cx="2190406"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t>https://www.pinterest.com/pin/151011393733201406/</a:t>
            </a:r>
          </a:p>
        </p:txBody>
      </p:sp>
      <p:sp>
        <p:nvSpPr>
          <p:cNvPr id="20" name="TextBox 19">
            <a:extLst>
              <a:ext uri="{FF2B5EF4-FFF2-40B4-BE49-F238E27FC236}">
                <a16:creationId xmlns:a16="http://schemas.microsoft.com/office/drawing/2014/main" id="{4E793A4F-7E33-973D-AAEA-4889B7272D43}"/>
              </a:ext>
            </a:extLst>
          </p:cNvPr>
          <p:cNvSpPr txBox="1"/>
          <p:nvPr/>
        </p:nvSpPr>
        <p:spPr>
          <a:xfrm>
            <a:off x="6939280" y="483616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N</a:t>
            </a:r>
          </a:p>
        </p:txBody>
      </p:sp>
    </p:spTree>
    <p:extLst>
      <p:ext uri="{BB962C8B-B14F-4D97-AF65-F5344CB8AC3E}">
        <p14:creationId xmlns:p14="http://schemas.microsoft.com/office/powerpoint/2010/main" val="1021636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FD6F30-C9E3-41A0-A55E-9481AC7276FD}"/>
              </a:ext>
            </a:extLst>
          </p:cNvPr>
          <p:cNvSpPr>
            <a:spLocks noGrp="1"/>
          </p:cNvSpPr>
          <p:nvPr>
            <p:ph type="title"/>
          </p:nvPr>
        </p:nvSpPr>
        <p:spPr>
          <a:xfrm>
            <a:off x="128495" y="465408"/>
            <a:ext cx="11797156" cy="879098"/>
          </a:xfrm>
        </p:spPr>
        <p:txBody>
          <a:bodyPr lIns="91440" tIns="45720" rIns="91440" bIns="45720" anchor="t"/>
          <a:lstStyle/>
          <a:p>
            <a:r>
              <a:rPr lang="en-US" dirty="0"/>
              <a:t>Plan of the Week - Time Management</a:t>
            </a:r>
          </a:p>
        </p:txBody>
      </p:sp>
      <p:sp>
        <p:nvSpPr>
          <p:cNvPr id="19" name="Slide Number Placeholder 18">
            <a:extLst>
              <a:ext uri="{FF2B5EF4-FFF2-40B4-BE49-F238E27FC236}">
                <a16:creationId xmlns:a16="http://schemas.microsoft.com/office/drawing/2014/main" id="{9B77451C-36BF-4034-9DE7-6E9CF35FB9C7}"/>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17</a:t>
            </a:fld>
            <a:endParaRPr lang="en-US" dirty="0"/>
          </a:p>
        </p:txBody>
      </p:sp>
      <p:sp>
        <p:nvSpPr>
          <p:cNvPr id="3" name="TextBox 2">
            <a:extLst>
              <a:ext uri="{FF2B5EF4-FFF2-40B4-BE49-F238E27FC236}">
                <a16:creationId xmlns:a16="http://schemas.microsoft.com/office/drawing/2014/main" id="{740E98F5-0AAC-0AA9-F871-485CBAEE0591}"/>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4" name="Text Placeholder 11">
            <a:extLst>
              <a:ext uri="{FF2B5EF4-FFF2-40B4-BE49-F238E27FC236}">
                <a16:creationId xmlns:a16="http://schemas.microsoft.com/office/drawing/2014/main" id="{266539EE-8821-78E5-C86E-33750BEDB95B}"/>
              </a:ext>
            </a:extLst>
          </p:cNvPr>
          <p:cNvSpPr txBox="1">
            <a:spLocks/>
          </p:cNvSpPr>
          <p:nvPr/>
        </p:nvSpPr>
        <p:spPr>
          <a:xfrm>
            <a:off x="83567" y="1335082"/>
            <a:ext cx="4325703" cy="650155"/>
          </a:xfrm>
          <a:prstGeom prst="rect">
            <a:avLst/>
          </a:prstGeom>
        </p:spPr>
        <p:txBody>
          <a:bodyPr lIns="91440" tIns="45720" rIns="91440" bIns="45720" anchor="t"/>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400" b="1" kern="1200">
                <a:solidFill>
                  <a:schemeClr val="accent1"/>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latin typeface="Seaford"/>
              </a:rPr>
              <a:t>Attendance</a:t>
            </a:r>
            <a:endParaRPr lang="en-US" dirty="0"/>
          </a:p>
        </p:txBody>
      </p:sp>
      <p:sp>
        <p:nvSpPr>
          <p:cNvPr id="6" name="Content Placeholder 10">
            <a:extLst>
              <a:ext uri="{FF2B5EF4-FFF2-40B4-BE49-F238E27FC236}">
                <a16:creationId xmlns:a16="http://schemas.microsoft.com/office/drawing/2014/main" id="{4B54C418-DEA1-892E-C39D-6029B7758568}"/>
              </a:ext>
            </a:extLst>
          </p:cNvPr>
          <p:cNvSpPr txBox="1">
            <a:spLocks/>
          </p:cNvSpPr>
          <p:nvPr/>
        </p:nvSpPr>
        <p:spPr>
          <a:xfrm>
            <a:off x="186814" y="1804694"/>
            <a:ext cx="4119210" cy="2643905"/>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000"/>
              </a:spcBef>
              <a:buClr>
                <a:schemeClr val="accent5"/>
              </a:buClr>
              <a:buFont typeface="Avenir Next LT Pro" panose="020B05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extLst>
                    <a:ext uri="{96DAC541-7B7A-43D3-8B79-37D633B846F1}">
                      <asvg:svgBlip xmlns:asvg="http://schemas.microsoft.com/office/drawing/2016/SVG/main" r:embed="rId3"/>
                    </a:ext>
                  </a:extLst>
                </a:blip>
              </a:buBlip>
            </a:pPr>
            <a:r>
              <a:rPr lang="en-US" sz="1400" dirty="0">
                <a:latin typeface="Seaford"/>
              </a:rPr>
              <a:t>Every effort must be made to </a:t>
            </a:r>
            <a:r>
              <a:rPr lang="en-US" sz="1400" b="1" dirty="0">
                <a:latin typeface="Seaford"/>
              </a:rPr>
              <a:t>communicate</a:t>
            </a:r>
            <a:r>
              <a:rPr lang="en-US" sz="1400" dirty="0">
                <a:latin typeface="Seaford"/>
              </a:rPr>
              <a:t> absences or scheduling conflicts.</a:t>
            </a:r>
          </a:p>
          <a:p>
            <a:pPr>
              <a:buBlip>
                <a:blip r:embed="rId2">
                  <a:extLst>
                    <a:ext uri="{96DAC541-7B7A-43D3-8B79-37D633B846F1}">
                      <asvg:svgBlip xmlns:asvg="http://schemas.microsoft.com/office/drawing/2016/SVG/main" r:embed="rId3"/>
                    </a:ext>
                  </a:extLst>
                </a:blip>
              </a:buBlip>
            </a:pPr>
            <a:r>
              <a:rPr lang="en-US" sz="1400" dirty="0">
                <a:latin typeface="Seaford"/>
              </a:rPr>
              <a:t>Tasks are completed through </a:t>
            </a:r>
            <a:r>
              <a:rPr lang="en-US" sz="1400" b="1" dirty="0">
                <a:latin typeface="Seaford"/>
              </a:rPr>
              <a:t>shared documents</a:t>
            </a:r>
            <a:r>
              <a:rPr lang="en-US" sz="1400" dirty="0">
                <a:latin typeface="Seaford"/>
              </a:rPr>
              <a:t> to allow real time access for crew to work collectively.</a:t>
            </a:r>
          </a:p>
          <a:p>
            <a:pPr>
              <a:buBlip>
                <a:blip r:embed="rId2">
                  <a:extLst>
                    <a:ext uri="{96DAC541-7B7A-43D3-8B79-37D633B846F1}">
                      <asvg:svgBlip xmlns:asvg="http://schemas.microsoft.com/office/drawing/2016/SVG/main" r:embed="rId3"/>
                    </a:ext>
                  </a:extLst>
                </a:blip>
              </a:buBlip>
            </a:pPr>
            <a:r>
              <a:rPr lang="en-US" sz="1400" dirty="0">
                <a:latin typeface="Seaford"/>
              </a:rPr>
              <a:t>Captain's absence is detrimental. If Captain is unable to submit mission documents, a</a:t>
            </a:r>
            <a:r>
              <a:rPr lang="en-US" sz="1400" b="1" dirty="0">
                <a:latin typeface="Seaford"/>
              </a:rPr>
              <a:t> delegated matey will </a:t>
            </a:r>
            <a:r>
              <a:rPr lang="en-US" sz="1400" dirty="0">
                <a:latin typeface="Seaford"/>
              </a:rPr>
              <a:t>adjust mission’s documented </a:t>
            </a:r>
            <a:r>
              <a:rPr lang="en-US" sz="1400" b="1" dirty="0">
                <a:latin typeface="Seaford"/>
              </a:rPr>
              <a:t>participation percentage </a:t>
            </a:r>
            <a:r>
              <a:rPr lang="en-US" sz="1400" dirty="0">
                <a:latin typeface="Seaford"/>
              </a:rPr>
              <a:t>and</a:t>
            </a:r>
            <a:r>
              <a:rPr lang="en-US" sz="1400" b="1" dirty="0">
                <a:latin typeface="Seaford"/>
              </a:rPr>
              <a:t> submit.</a:t>
            </a:r>
          </a:p>
        </p:txBody>
      </p:sp>
      <p:sp>
        <p:nvSpPr>
          <p:cNvPr id="7" name="Text Placeholder 11">
            <a:extLst>
              <a:ext uri="{FF2B5EF4-FFF2-40B4-BE49-F238E27FC236}">
                <a16:creationId xmlns:a16="http://schemas.microsoft.com/office/drawing/2014/main" id="{00B2C6F8-5589-C7E1-5150-D49ED99D74C2}"/>
              </a:ext>
            </a:extLst>
          </p:cNvPr>
          <p:cNvSpPr txBox="1">
            <a:spLocks/>
          </p:cNvSpPr>
          <p:nvPr/>
        </p:nvSpPr>
        <p:spPr>
          <a:xfrm>
            <a:off x="4346773" y="4213955"/>
            <a:ext cx="3498453" cy="469288"/>
          </a:xfrm>
          <a:prstGeom prst="rect">
            <a:avLst/>
          </a:prstGeom>
        </p:spPr>
        <p:txBody>
          <a:bodyPr lIns="91440" tIns="45720" rIns="91440" bIns="45720" anchor="t"/>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400" b="1" kern="1200">
                <a:solidFill>
                  <a:schemeClr val="accent1"/>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latin typeface="Seaford"/>
              </a:rPr>
              <a:t>Timeliness</a:t>
            </a:r>
            <a:endParaRPr lang="en-US" dirty="0"/>
          </a:p>
        </p:txBody>
      </p:sp>
      <p:sp>
        <p:nvSpPr>
          <p:cNvPr id="8" name="Content Placeholder 10">
            <a:extLst>
              <a:ext uri="{FF2B5EF4-FFF2-40B4-BE49-F238E27FC236}">
                <a16:creationId xmlns:a16="http://schemas.microsoft.com/office/drawing/2014/main" id="{77DC9F03-A4BD-DA91-82BC-F2E8E5F30526}"/>
              </a:ext>
            </a:extLst>
          </p:cNvPr>
          <p:cNvSpPr txBox="1">
            <a:spLocks/>
          </p:cNvSpPr>
          <p:nvPr/>
        </p:nvSpPr>
        <p:spPr>
          <a:xfrm>
            <a:off x="3972548" y="4683924"/>
            <a:ext cx="4119210" cy="2057514"/>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000"/>
              </a:spcBef>
              <a:buClr>
                <a:schemeClr val="accent5"/>
              </a:buClr>
              <a:buFont typeface="Avenir Next LT Pro" panose="020B05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extLst>
                    <a:ext uri="{96DAC541-7B7A-43D3-8B79-37D633B846F1}">
                      <asvg:svgBlip xmlns:asvg="http://schemas.microsoft.com/office/drawing/2016/SVG/main" r:embed="rId3"/>
                    </a:ext>
                  </a:extLst>
                </a:blip>
              </a:buBlip>
            </a:pPr>
            <a:r>
              <a:rPr lang="en-US" sz="1400" dirty="0">
                <a:latin typeface="Seaford"/>
              </a:rPr>
              <a:t>Early departures and late arrivals are inevitable; however, </a:t>
            </a:r>
            <a:r>
              <a:rPr lang="en-US" sz="1400" b="1" dirty="0">
                <a:latin typeface="Seaford"/>
              </a:rPr>
              <a:t>communication</a:t>
            </a:r>
            <a:r>
              <a:rPr lang="en-US" sz="1400" dirty="0">
                <a:latin typeface="Seaford"/>
              </a:rPr>
              <a:t> is expected as a courtesy.</a:t>
            </a:r>
          </a:p>
          <a:p>
            <a:pPr>
              <a:buBlip>
                <a:blip r:embed="rId2">
                  <a:extLst>
                    <a:ext uri="{96DAC541-7B7A-43D3-8B79-37D633B846F1}">
                      <asvg:svgBlip xmlns:asvg="http://schemas.microsoft.com/office/drawing/2016/SVG/main" r:embed="rId3"/>
                    </a:ext>
                  </a:extLst>
                </a:blip>
              </a:buBlip>
            </a:pPr>
            <a:r>
              <a:rPr lang="en-US" sz="1400" dirty="0">
                <a:latin typeface="Seaford"/>
              </a:rPr>
              <a:t>Past due, late or incomplete tasks are detrimental to the crew and overall mission. A delegated mate or volunteer will pick up the slack to ensure a successful mission and </a:t>
            </a:r>
            <a:r>
              <a:rPr lang="en-US" sz="1400" b="1" dirty="0">
                <a:latin typeface="Seaford"/>
              </a:rPr>
              <a:t>poor participation will be documented.</a:t>
            </a:r>
          </a:p>
        </p:txBody>
      </p:sp>
      <p:sp>
        <p:nvSpPr>
          <p:cNvPr id="9" name="Text Placeholder 11">
            <a:extLst>
              <a:ext uri="{FF2B5EF4-FFF2-40B4-BE49-F238E27FC236}">
                <a16:creationId xmlns:a16="http://schemas.microsoft.com/office/drawing/2014/main" id="{4B20CCD5-89AF-72CD-A625-BEB44EDC0A9D}"/>
              </a:ext>
            </a:extLst>
          </p:cNvPr>
          <p:cNvSpPr txBox="1">
            <a:spLocks/>
          </p:cNvSpPr>
          <p:nvPr/>
        </p:nvSpPr>
        <p:spPr>
          <a:xfrm>
            <a:off x="7804477" y="1335082"/>
            <a:ext cx="4171463" cy="650155"/>
          </a:xfrm>
          <a:prstGeom prst="rect">
            <a:avLst/>
          </a:prstGeom>
        </p:spPr>
        <p:txBody>
          <a:bodyPr lIns="91440" tIns="45720" rIns="91440" bIns="45720" anchor="t"/>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400" b="1" kern="1200">
                <a:solidFill>
                  <a:schemeClr val="accent1"/>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latin typeface="Seaford"/>
              </a:rPr>
              <a:t>Preparation and Deadlines</a:t>
            </a:r>
            <a:endParaRPr lang="en-US" dirty="0"/>
          </a:p>
        </p:txBody>
      </p:sp>
      <p:sp>
        <p:nvSpPr>
          <p:cNvPr id="23" name="Content Placeholder 10">
            <a:extLst>
              <a:ext uri="{FF2B5EF4-FFF2-40B4-BE49-F238E27FC236}">
                <a16:creationId xmlns:a16="http://schemas.microsoft.com/office/drawing/2014/main" id="{975138D2-F7D9-7A0B-4E94-F1E1FD463DF6}"/>
              </a:ext>
            </a:extLst>
          </p:cNvPr>
          <p:cNvSpPr txBox="1">
            <a:spLocks/>
          </p:cNvSpPr>
          <p:nvPr/>
        </p:nvSpPr>
        <p:spPr>
          <a:xfrm>
            <a:off x="7804477" y="1804694"/>
            <a:ext cx="4171463" cy="2465656"/>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100000"/>
              </a:lnSpc>
              <a:spcBef>
                <a:spcPts val="1000"/>
              </a:spcBef>
              <a:buClr>
                <a:schemeClr val="accent5"/>
              </a:buClr>
              <a:buFont typeface="Avenir Next LT Pro" panose="020B05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extLst>
                    <a:ext uri="{96DAC541-7B7A-43D3-8B79-37D633B846F1}">
                      <asvg:svgBlip xmlns:asvg="http://schemas.microsoft.com/office/drawing/2016/SVG/main" r:embed="rId3"/>
                    </a:ext>
                  </a:extLst>
                </a:blip>
              </a:buBlip>
            </a:pPr>
            <a:r>
              <a:rPr lang="en-US" sz="1500" dirty="0">
                <a:latin typeface="Seaford"/>
              </a:rPr>
              <a:t>Crew is expected to be prepared for meetings and complete tasks as assigned. Being unprepared reflects poor teamwork whether it is detrimental or not to the mission. </a:t>
            </a:r>
            <a:r>
              <a:rPr lang="en-US" sz="1500" b="1" dirty="0">
                <a:latin typeface="Seaford"/>
              </a:rPr>
              <a:t>It is the Captain's responsibility to reschedule meetings when necessary</a:t>
            </a:r>
            <a:r>
              <a:rPr lang="en-US" sz="1500" dirty="0">
                <a:latin typeface="Seaford"/>
              </a:rPr>
              <a:t>.</a:t>
            </a:r>
          </a:p>
          <a:p>
            <a:pPr>
              <a:buBlip>
                <a:blip r:embed="rId2">
                  <a:extLst>
                    <a:ext uri="{96DAC541-7B7A-43D3-8B79-37D633B846F1}">
                      <asvg:svgBlip xmlns:asvg="http://schemas.microsoft.com/office/drawing/2016/SVG/main" r:embed="rId3"/>
                    </a:ext>
                  </a:extLst>
                </a:blip>
              </a:buBlip>
            </a:pPr>
            <a:r>
              <a:rPr lang="en-US" sz="1500" dirty="0">
                <a:latin typeface="Seaford"/>
              </a:rPr>
              <a:t>Missing deadlines is unacceptable. </a:t>
            </a:r>
            <a:r>
              <a:rPr lang="en-US" sz="1500" b="1" dirty="0">
                <a:latin typeface="Seaford"/>
              </a:rPr>
              <a:t>Each matey is responsible for communicating needs, conflicts, and/or delays for timely </a:t>
            </a:r>
            <a:r>
              <a:rPr lang="en-US" sz="1500" b="1">
                <a:latin typeface="Seaford"/>
              </a:rPr>
              <a:t>completion of </a:t>
            </a:r>
            <a:r>
              <a:rPr lang="en-US" sz="1500" b="1" dirty="0">
                <a:latin typeface="Seaford"/>
              </a:rPr>
              <a:t>tasks. </a:t>
            </a:r>
            <a:r>
              <a:rPr lang="en-US" sz="1500" dirty="0">
                <a:latin typeface="Seaford"/>
              </a:rPr>
              <a:t>Lack of communication or missing deadlines will result in </a:t>
            </a:r>
            <a:r>
              <a:rPr lang="en-US" sz="1500" b="1" dirty="0">
                <a:latin typeface="Seaford"/>
              </a:rPr>
              <a:t>documentation of poor participation </a:t>
            </a:r>
            <a:r>
              <a:rPr lang="en-US" sz="1500" dirty="0">
                <a:latin typeface="Seaford"/>
              </a:rPr>
              <a:t>that could lead to </a:t>
            </a:r>
            <a:r>
              <a:rPr lang="en-US" sz="1500" b="1" dirty="0">
                <a:latin typeface="Seaford"/>
              </a:rPr>
              <a:t>removal.</a:t>
            </a:r>
          </a:p>
          <a:p>
            <a:endParaRPr lang="en-US" sz="1400" dirty="0">
              <a:latin typeface="Seaford"/>
            </a:endParaRPr>
          </a:p>
        </p:txBody>
      </p:sp>
      <p:pic>
        <p:nvPicPr>
          <p:cNvPr id="36" name="Picture 36" descr="Date in calendar circled with red">
            <a:extLst>
              <a:ext uri="{FF2B5EF4-FFF2-40B4-BE49-F238E27FC236}">
                <a16:creationId xmlns:a16="http://schemas.microsoft.com/office/drawing/2014/main" id="{550E43DC-68C2-6D66-2403-78AB24591842}"/>
              </a:ext>
            </a:extLst>
          </p:cNvPr>
          <p:cNvPicPr>
            <a:picLocks noGrp="1" noChangeAspect="1"/>
          </p:cNvPicPr>
          <p:nvPr>
            <p:ph idx="14"/>
          </p:nvPr>
        </p:nvPicPr>
        <p:blipFill>
          <a:blip r:embed="rId4"/>
          <a:stretch>
            <a:fillRect/>
          </a:stretch>
        </p:blipFill>
        <p:spPr>
          <a:xfrm>
            <a:off x="8501664" y="4305051"/>
            <a:ext cx="2808671" cy="2091807"/>
          </a:xfrm>
        </p:spPr>
      </p:pic>
      <p:sp>
        <p:nvSpPr>
          <p:cNvPr id="37" name="TextBox 36">
            <a:extLst>
              <a:ext uri="{FF2B5EF4-FFF2-40B4-BE49-F238E27FC236}">
                <a16:creationId xmlns:a16="http://schemas.microsoft.com/office/drawing/2014/main" id="{585B128A-24C1-BF2F-9613-DFF627018562}"/>
              </a:ext>
            </a:extLst>
          </p:cNvPr>
          <p:cNvSpPr txBox="1"/>
          <p:nvPr/>
        </p:nvSpPr>
        <p:spPr>
          <a:xfrm>
            <a:off x="8303172" y="6332482"/>
            <a:ext cx="8342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Stock Photo</a:t>
            </a:r>
          </a:p>
        </p:txBody>
      </p:sp>
      <p:pic>
        <p:nvPicPr>
          <p:cNvPr id="39" name="Picture 39" descr="Hourglass on a flat surface">
            <a:extLst>
              <a:ext uri="{FF2B5EF4-FFF2-40B4-BE49-F238E27FC236}">
                <a16:creationId xmlns:a16="http://schemas.microsoft.com/office/drawing/2014/main" id="{2A1918F8-A997-E4A2-295D-C06330163053}"/>
              </a:ext>
            </a:extLst>
          </p:cNvPr>
          <p:cNvPicPr>
            <a:picLocks noChangeAspect="1"/>
          </p:cNvPicPr>
          <p:nvPr/>
        </p:nvPicPr>
        <p:blipFill>
          <a:blip r:embed="rId5"/>
          <a:stretch>
            <a:fillRect/>
          </a:stretch>
        </p:blipFill>
        <p:spPr>
          <a:xfrm>
            <a:off x="4570421" y="1980224"/>
            <a:ext cx="2923464" cy="1948975"/>
          </a:xfrm>
          <a:prstGeom prst="rect">
            <a:avLst/>
          </a:prstGeom>
        </p:spPr>
      </p:pic>
      <p:sp>
        <p:nvSpPr>
          <p:cNvPr id="40" name="TextBox 39">
            <a:extLst>
              <a:ext uri="{FF2B5EF4-FFF2-40B4-BE49-F238E27FC236}">
                <a16:creationId xmlns:a16="http://schemas.microsoft.com/office/drawing/2014/main" id="{0D2F51D1-BDD1-A2C4-0DD4-ABFD7F9F7F10}"/>
              </a:ext>
            </a:extLst>
          </p:cNvPr>
          <p:cNvSpPr txBox="1"/>
          <p:nvPr/>
        </p:nvSpPr>
        <p:spPr>
          <a:xfrm>
            <a:off x="4570421" y="3743607"/>
            <a:ext cx="74873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rPr>
              <a:t>Stock Photo</a:t>
            </a:r>
          </a:p>
        </p:txBody>
      </p:sp>
      <p:pic>
        <p:nvPicPr>
          <p:cNvPr id="41" name="Picture 41" descr="Icon&#10;&#10;Description automatically generated">
            <a:extLst>
              <a:ext uri="{FF2B5EF4-FFF2-40B4-BE49-F238E27FC236}">
                <a16:creationId xmlns:a16="http://schemas.microsoft.com/office/drawing/2014/main" id="{7A942667-B526-668A-E683-0CE9B1C81D0F}"/>
              </a:ext>
            </a:extLst>
          </p:cNvPr>
          <p:cNvPicPr>
            <a:picLocks noChangeAspect="1"/>
          </p:cNvPicPr>
          <p:nvPr/>
        </p:nvPicPr>
        <p:blipFill>
          <a:blip r:embed="rId6"/>
          <a:stretch>
            <a:fillRect/>
          </a:stretch>
        </p:blipFill>
        <p:spPr>
          <a:xfrm>
            <a:off x="1008263" y="4105592"/>
            <a:ext cx="2476309" cy="2490723"/>
          </a:xfrm>
          <a:prstGeom prst="rect">
            <a:avLst/>
          </a:prstGeom>
        </p:spPr>
      </p:pic>
      <p:sp>
        <p:nvSpPr>
          <p:cNvPr id="42" name="TextBox 41">
            <a:extLst>
              <a:ext uri="{FF2B5EF4-FFF2-40B4-BE49-F238E27FC236}">
                <a16:creationId xmlns:a16="http://schemas.microsoft.com/office/drawing/2014/main" id="{827F12A6-F37D-5884-A876-B23EA68B0B10}"/>
              </a:ext>
            </a:extLst>
          </p:cNvPr>
          <p:cNvSpPr txBox="1"/>
          <p:nvPr/>
        </p:nvSpPr>
        <p:spPr>
          <a:xfrm>
            <a:off x="941838" y="6547926"/>
            <a:ext cx="266699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https://www.flaticon.com/free-icon/absent_4861013</a:t>
            </a:r>
            <a:endParaRPr lang="en-US" sz="800" dirty="0"/>
          </a:p>
        </p:txBody>
      </p:sp>
      <p:sp>
        <p:nvSpPr>
          <p:cNvPr id="5" name="TextBox 4">
            <a:extLst>
              <a:ext uri="{FF2B5EF4-FFF2-40B4-BE49-F238E27FC236}">
                <a16:creationId xmlns:a16="http://schemas.microsoft.com/office/drawing/2014/main" id="{2AF4B3E2-C296-767E-B1C6-1F4206518281}"/>
              </a:ext>
            </a:extLst>
          </p:cNvPr>
          <p:cNvSpPr txBox="1"/>
          <p:nvPr/>
        </p:nvSpPr>
        <p:spPr>
          <a:xfrm>
            <a:off x="10840720" y="603504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
        <p:nvSpPr>
          <p:cNvPr id="12" name="TextBox 11">
            <a:extLst>
              <a:ext uri="{FF2B5EF4-FFF2-40B4-BE49-F238E27FC236}">
                <a16:creationId xmlns:a16="http://schemas.microsoft.com/office/drawing/2014/main" id="{CF2269AC-C4BC-6708-D8E3-3249563FF640}"/>
              </a:ext>
            </a:extLst>
          </p:cNvPr>
          <p:cNvSpPr txBox="1"/>
          <p:nvPr/>
        </p:nvSpPr>
        <p:spPr>
          <a:xfrm>
            <a:off x="2712720" y="535432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N</a:t>
            </a:r>
          </a:p>
        </p:txBody>
      </p:sp>
    </p:spTree>
    <p:extLst>
      <p:ext uri="{BB962C8B-B14F-4D97-AF65-F5344CB8AC3E}">
        <p14:creationId xmlns:p14="http://schemas.microsoft.com/office/powerpoint/2010/main" val="3435874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FD6F30-C9E3-41A0-A55E-9481AC7276FD}"/>
              </a:ext>
            </a:extLst>
          </p:cNvPr>
          <p:cNvSpPr>
            <a:spLocks noGrp="1"/>
          </p:cNvSpPr>
          <p:nvPr>
            <p:ph type="title"/>
          </p:nvPr>
        </p:nvSpPr>
        <p:spPr>
          <a:xfrm>
            <a:off x="0" y="151103"/>
            <a:ext cx="12192000" cy="693723"/>
          </a:xfrm>
        </p:spPr>
        <p:txBody>
          <a:bodyPr lIns="91440" tIns="45720" rIns="91440" bIns="45720" anchor="ctr"/>
          <a:lstStyle/>
          <a:p>
            <a:r>
              <a:rPr lang="en-US" dirty="0"/>
              <a:t>Sanctions</a:t>
            </a:r>
          </a:p>
        </p:txBody>
      </p:sp>
      <p:sp>
        <p:nvSpPr>
          <p:cNvPr id="19" name="Slide Number Placeholder 18">
            <a:extLst>
              <a:ext uri="{FF2B5EF4-FFF2-40B4-BE49-F238E27FC236}">
                <a16:creationId xmlns:a16="http://schemas.microsoft.com/office/drawing/2014/main" id="{9B77451C-36BF-4034-9DE7-6E9CF35FB9C7}"/>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18</a:t>
            </a:fld>
            <a:endParaRPr lang="en-US" dirty="0"/>
          </a:p>
        </p:txBody>
      </p:sp>
      <p:sp>
        <p:nvSpPr>
          <p:cNvPr id="3" name="TextBox 2">
            <a:extLst>
              <a:ext uri="{FF2B5EF4-FFF2-40B4-BE49-F238E27FC236}">
                <a16:creationId xmlns:a16="http://schemas.microsoft.com/office/drawing/2014/main" id="{31136FD4-1EFC-F53F-CEB2-F26A62724C6F}"/>
              </a:ext>
            </a:extLst>
          </p:cNvPr>
          <p:cNvSpPr txBox="1"/>
          <p:nvPr/>
        </p:nvSpPr>
        <p:spPr>
          <a:xfrm>
            <a:off x="8020537" y="6494060"/>
            <a:ext cx="4171463" cy="276999"/>
          </a:xfrm>
          <a:prstGeom prst="rect">
            <a:avLst/>
          </a:prstGeom>
          <a:noFill/>
        </p:spPr>
        <p:txBody>
          <a:bodyPr wrap="none" rtlCol="0">
            <a:spAutoFit/>
          </a:bodyPr>
          <a:lstStyle/>
          <a:p>
            <a:r>
              <a:rPr lang="en-US" sz="1200" dirty="0"/>
              <a:t>Slide Contributions: Brandy, Cameron, Sophia and Elyssa</a:t>
            </a:r>
          </a:p>
        </p:txBody>
      </p:sp>
      <p:sp>
        <p:nvSpPr>
          <p:cNvPr id="7" name="TextBox 6">
            <a:extLst>
              <a:ext uri="{FF2B5EF4-FFF2-40B4-BE49-F238E27FC236}">
                <a16:creationId xmlns:a16="http://schemas.microsoft.com/office/drawing/2014/main" id="{68834570-D0B5-737E-31C1-7770D2536D4E}"/>
              </a:ext>
            </a:extLst>
          </p:cNvPr>
          <p:cNvSpPr txBox="1"/>
          <p:nvPr/>
        </p:nvSpPr>
        <p:spPr>
          <a:xfrm>
            <a:off x="3514929" y="1185441"/>
            <a:ext cx="558893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lumMod val="75000"/>
                  </a:schemeClr>
                </a:solidFill>
              </a:rPr>
              <a:t>Means for Crew Member Sanction</a:t>
            </a:r>
          </a:p>
          <a:p>
            <a:pPr marL="285750" indent="-285750">
              <a:buFont typeface="Wingdings"/>
              <a:buChar char="Ø"/>
            </a:pPr>
            <a:r>
              <a:rPr lang="en-US" dirty="0">
                <a:solidFill>
                  <a:schemeClr val="tx2"/>
                </a:solidFill>
              </a:rPr>
              <a:t>Fails to carry their weight</a:t>
            </a:r>
          </a:p>
          <a:p>
            <a:pPr marL="285750" indent="-285750">
              <a:buFont typeface="Wingdings"/>
              <a:buChar char="Ø"/>
            </a:pPr>
            <a:r>
              <a:rPr lang="en-US" dirty="0">
                <a:solidFill>
                  <a:schemeClr val="tx2"/>
                </a:solidFill>
              </a:rPr>
              <a:t>Breaks group rule.</a:t>
            </a:r>
          </a:p>
          <a:p>
            <a:pPr marL="285750" indent="-285750">
              <a:buFont typeface="Wingdings"/>
              <a:buChar char="Ø"/>
            </a:pPr>
            <a:r>
              <a:rPr lang="en-US" dirty="0">
                <a:solidFill>
                  <a:schemeClr val="tx2"/>
                </a:solidFill>
              </a:rPr>
              <a:t>Lack of participation</a:t>
            </a:r>
          </a:p>
          <a:p>
            <a:pPr marL="285750" indent="-285750">
              <a:buFont typeface="Wingdings"/>
              <a:buChar char="Ø"/>
            </a:pPr>
            <a:r>
              <a:rPr lang="en-US" dirty="0">
                <a:solidFill>
                  <a:schemeClr val="tx2"/>
                </a:solidFill>
                <a:ea typeface="+mn-lt"/>
                <a:cs typeface="+mn-lt"/>
              </a:rPr>
              <a:t>Left high and dry – abandoned.</a:t>
            </a:r>
            <a:r>
              <a:rPr lang="en-US" dirty="0">
                <a:ea typeface="+mn-lt"/>
                <a:cs typeface="+mn-lt"/>
              </a:rPr>
              <a:t> </a:t>
            </a:r>
            <a:endParaRPr lang="en-US" dirty="0"/>
          </a:p>
          <a:p>
            <a:endParaRPr lang="en-US" dirty="0"/>
          </a:p>
        </p:txBody>
      </p:sp>
      <p:graphicFrame>
        <p:nvGraphicFramePr>
          <p:cNvPr id="14" name="Diagram 16">
            <a:extLst>
              <a:ext uri="{FF2B5EF4-FFF2-40B4-BE49-F238E27FC236}">
                <a16:creationId xmlns:a16="http://schemas.microsoft.com/office/drawing/2014/main" id="{C92AD799-3008-BA76-CB86-0FE70CB7943C}"/>
              </a:ext>
            </a:extLst>
          </p:cNvPr>
          <p:cNvGraphicFramePr/>
          <p:nvPr>
            <p:extLst>
              <p:ext uri="{D42A27DB-BD31-4B8C-83A1-F6EECF244321}">
                <p14:modId xmlns:p14="http://schemas.microsoft.com/office/powerpoint/2010/main" val="58996972"/>
              </p:ext>
            </p:extLst>
          </p:nvPr>
        </p:nvGraphicFramePr>
        <p:xfrm>
          <a:off x="1275010" y="2701424"/>
          <a:ext cx="5379357"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DBE7FB31-6A98-9AE3-3769-8468F252D980}"/>
              </a:ext>
            </a:extLst>
          </p:cNvPr>
          <p:cNvSpPr txBox="1"/>
          <p:nvPr/>
        </p:nvSpPr>
        <p:spPr>
          <a:xfrm>
            <a:off x="100654" y="6295807"/>
            <a:ext cx="4251112" cy="338554"/>
          </a:xfrm>
          <a:prstGeom prst="rect">
            <a:avLst/>
          </a:prstGeom>
          <a:noFill/>
        </p:spPr>
        <p:txBody>
          <a:bodyPr wrap="square" lIns="91440" tIns="45720" rIns="91440" bIns="45720" rtlCol="0" anchor="t">
            <a:spAutoFit/>
          </a:bodyPr>
          <a:lstStyle/>
          <a:p>
            <a:r>
              <a:rPr lang="en-US" sz="1400" dirty="0">
                <a:solidFill>
                  <a:schemeClr val="accent2"/>
                </a:solidFill>
                <a:latin typeface="Algerian"/>
              </a:rPr>
              <a:t>A shot across the bows </a:t>
            </a:r>
            <a:r>
              <a:rPr lang="en-US" sz="1600" dirty="0">
                <a:solidFill>
                  <a:schemeClr val="accent2"/>
                </a:solidFill>
                <a:latin typeface="Algerian"/>
              </a:rPr>
              <a:t>- warning shot.</a:t>
            </a:r>
          </a:p>
        </p:txBody>
      </p:sp>
      <p:pic>
        <p:nvPicPr>
          <p:cNvPr id="577" name="Picture 577" descr="A picture containing baseball, player, tool, shovel&#10;&#10;Description automatically generated">
            <a:extLst>
              <a:ext uri="{FF2B5EF4-FFF2-40B4-BE49-F238E27FC236}">
                <a16:creationId xmlns:a16="http://schemas.microsoft.com/office/drawing/2014/main" id="{A7B6B84D-1F7E-484E-015B-618469628CBB}"/>
              </a:ext>
            </a:extLst>
          </p:cNvPr>
          <p:cNvPicPr>
            <a:picLocks noChangeAspect="1"/>
          </p:cNvPicPr>
          <p:nvPr/>
        </p:nvPicPr>
        <p:blipFill>
          <a:blip r:embed="rId7"/>
          <a:stretch>
            <a:fillRect/>
          </a:stretch>
        </p:blipFill>
        <p:spPr>
          <a:xfrm>
            <a:off x="660400" y="5077215"/>
            <a:ext cx="1237343" cy="1221142"/>
          </a:xfrm>
          <a:prstGeom prst="rect">
            <a:avLst/>
          </a:prstGeom>
        </p:spPr>
      </p:pic>
      <p:pic>
        <p:nvPicPr>
          <p:cNvPr id="578" name="Picture 577" descr="A picture containing baseball, player, tool, shovel&#10;&#10;Description automatically generated">
            <a:extLst>
              <a:ext uri="{FF2B5EF4-FFF2-40B4-BE49-F238E27FC236}">
                <a16:creationId xmlns:a16="http://schemas.microsoft.com/office/drawing/2014/main" id="{3A29DD86-DBBD-7DA8-56E6-24E03669523D}"/>
              </a:ext>
            </a:extLst>
          </p:cNvPr>
          <p:cNvPicPr>
            <a:picLocks noChangeAspect="1"/>
          </p:cNvPicPr>
          <p:nvPr/>
        </p:nvPicPr>
        <p:blipFill>
          <a:blip r:embed="rId7"/>
          <a:stretch>
            <a:fillRect/>
          </a:stretch>
        </p:blipFill>
        <p:spPr>
          <a:xfrm rot="1200000">
            <a:off x="442685" y="4841357"/>
            <a:ext cx="1237343" cy="1221142"/>
          </a:xfrm>
          <a:prstGeom prst="rect">
            <a:avLst/>
          </a:prstGeom>
        </p:spPr>
      </p:pic>
      <p:sp>
        <p:nvSpPr>
          <p:cNvPr id="6" name="TextBox 5">
            <a:extLst>
              <a:ext uri="{FF2B5EF4-FFF2-40B4-BE49-F238E27FC236}">
                <a16:creationId xmlns:a16="http://schemas.microsoft.com/office/drawing/2014/main" id="{E99CD3AE-7EC3-9040-7518-15EC6548ED94}"/>
              </a:ext>
            </a:extLst>
          </p:cNvPr>
          <p:cNvSpPr txBox="1"/>
          <p:nvPr/>
        </p:nvSpPr>
        <p:spPr>
          <a:xfrm>
            <a:off x="-18726" y="6632560"/>
            <a:ext cx="284903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https://www.creativefabrica.com/product/walk-the-plank/</a:t>
            </a:r>
          </a:p>
        </p:txBody>
      </p:sp>
      <p:graphicFrame>
        <p:nvGraphicFramePr>
          <p:cNvPr id="2" name="Diagram 16">
            <a:extLst>
              <a:ext uri="{FF2B5EF4-FFF2-40B4-BE49-F238E27FC236}">
                <a16:creationId xmlns:a16="http://schemas.microsoft.com/office/drawing/2014/main" id="{EBA2F05E-6D30-186A-ADBC-241482C1718B}"/>
              </a:ext>
            </a:extLst>
          </p:cNvPr>
          <p:cNvGraphicFramePr/>
          <p:nvPr>
            <p:extLst>
              <p:ext uri="{D42A27DB-BD31-4B8C-83A1-F6EECF244321}">
                <p14:modId xmlns:p14="http://schemas.microsoft.com/office/powerpoint/2010/main" val="2807770016"/>
              </p:ext>
            </p:extLst>
          </p:nvPr>
        </p:nvGraphicFramePr>
        <p:xfrm>
          <a:off x="5972888" y="2638207"/>
          <a:ext cx="5379357"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Picture 14" descr="A red and white life preserver with rope and a banner">
            <a:extLst>
              <a:ext uri="{FF2B5EF4-FFF2-40B4-BE49-F238E27FC236}">
                <a16:creationId xmlns:a16="http://schemas.microsoft.com/office/drawing/2014/main" id="{CF7BAC62-824F-A730-2C25-EEE4BFDA9A92}"/>
              </a:ext>
            </a:extLst>
          </p:cNvPr>
          <p:cNvPicPr>
            <a:picLocks noChangeAspect="1"/>
          </p:cNvPicPr>
          <p:nvPr/>
        </p:nvPicPr>
        <p:blipFill>
          <a:blip r:embed="rId13"/>
          <a:stretch>
            <a:fillRect/>
          </a:stretch>
        </p:blipFill>
        <p:spPr>
          <a:xfrm>
            <a:off x="8409382" y="3033606"/>
            <a:ext cx="2993235" cy="29932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6" name="Picture 586" descr="Logo&#10;&#10;Description automatically generated">
            <a:extLst>
              <a:ext uri="{FF2B5EF4-FFF2-40B4-BE49-F238E27FC236}">
                <a16:creationId xmlns:a16="http://schemas.microsoft.com/office/drawing/2014/main" id="{2149F0E6-53A1-0A4E-EBCA-EE3A84401248}"/>
              </a:ext>
            </a:extLst>
          </p:cNvPr>
          <p:cNvPicPr>
            <a:picLocks noChangeAspect="1"/>
          </p:cNvPicPr>
          <p:nvPr/>
        </p:nvPicPr>
        <p:blipFill>
          <a:blip r:embed="rId14"/>
          <a:stretch>
            <a:fillRect/>
          </a:stretch>
        </p:blipFill>
        <p:spPr>
          <a:xfrm>
            <a:off x="6309398" y="3712847"/>
            <a:ext cx="2266387" cy="1508320"/>
          </a:xfrm>
          <a:prstGeom prst="roundRect">
            <a:avLst>
              <a:gd name="adj" fmla="val 16667"/>
            </a:avLst>
          </a:prstGeom>
          <a:ln>
            <a:solidFill>
              <a:schemeClr val="accent1">
                <a:lumMod val="50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156830D9-4AA0-7692-4BBB-C61883AF740A}"/>
              </a:ext>
            </a:extLst>
          </p:cNvPr>
          <p:cNvSpPr txBox="1"/>
          <p:nvPr/>
        </p:nvSpPr>
        <p:spPr>
          <a:xfrm>
            <a:off x="10309626" y="6686282"/>
            <a:ext cx="1882374" cy="191471"/>
          </a:xfrm>
          <a:prstGeom prst="rect">
            <a:avLst/>
          </a:prstGeom>
          <a:noFill/>
        </p:spPr>
        <p:txBody>
          <a:bodyPr wrap="square">
            <a:spAutoFit/>
          </a:bodyPr>
          <a:lstStyle/>
          <a:p>
            <a:r>
              <a:rPr lang="en-US" sz="600" dirty="0"/>
              <a:t>https://tshirt-factory.com/man-overboard.html</a:t>
            </a:r>
          </a:p>
        </p:txBody>
      </p:sp>
      <p:sp>
        <p:nvSpPr>
          <p:cNvPr id="18" name="TextBox 17">
            <a:extLst>
              <a:ext uri="{FF2B5EF4-FFF2-40B4-BE49-F238E27FC236}">
                <a16:creationId xmlns:a16="http://schemas.microsoft.com/office/drawing/2014/main" id="{BAF08F44-82CD-6D52-1C6A-3414A85FCB75}"/>
              </a:ext>
            </a:extLst>
          </p:cNvPr>
          <p:cNvSpPr txBox="1"/>
          <p:nvPr/>
        </p:nvSpPr>
        <p:spPr>
          <a:xfrm>
            <a:off x="4846320" y="44704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S</a:t>
            </a:r>
          </a:p>
        </p:txBody>
      </p:sp>
    </p:spTree>
    <p:extLst>
      <p:ext uri="{BB962C8B-B14F-4D97-AF65-F5344CB8AC3E}">
        <p14:creationId xmlns:p14="http://schemas.microsoft.com/office/powerpoint/2010/main" val="815756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C1E3811-D41A-4D85-B150-7AFDC5F573DA}"/>
              </a:ext>
            </a:extLst>
          </p:cNvPr>
          <p:cNvSpPr>
            <a:spLocks noGrp="1"/>
          </p:cNvSpPr>
          <p:nvPr>
            <p:ph type="body" sz="quarter" idx="13"/>
          </p:nvPr>
        </p:nvSpPr>
        <p:spPr>
          <a:xfrm>
            <a:off x="238539" y="2107496"/>
            <a:ext cx="4114802" cy="610741"/>
          </a:xfrm>
        </p:spPr>
        <p:txBody>
          <a:bodyPr/>
          <a:lstStyle/>
          <a:p>
            <a:r>
              <a:rPr lang="en-US" dirty="0"/>
              <a:t>Resolving Disagreements</a:t>
            </a:r>
          </a:p>
        </p:txBody>
      </p:sp>
      <p:sp>
        <p:nvSpPr>
          <p:cNvPr id="11" name="Content Placeholder 10">
            <a:extLst>
              <a:ext uri="{FF2B5EF4-FFF2-40B4-BE49-F238E27FC236}">
                <a16:creationId xmlns:a16="http://schemas.microsoft.com/office/drawing/2014/main" id="{4143CD2B-9160-40FC-B238-1804C79D3CD1}"/>
              </a:ext>
            </a:extLst>
          </p:cNvPr>
          <p:cNvSpPr>
            <a:spLocks noGrp="1"/>
          </p:cNvSpPr>
          <p:nvPr>
            <p:ph idx="1"/>
          </p:nvPr>
        </p:nvSpPr>
        <p:spPr>
          <a:xfrm>
            <a:off x="238539" y="2717783"/>
            <a:ext cx="3930871" cy="2009738"/>
          </a:xfrm>
        </p:spPr>
        <p:txBody>
          <a:bodyPr lIns="91440" tIns="45720" rIns="91440" bIns="45720" anchor="t">
            <a:normAutofit/>
          </a:bodyPr>
          <a:lstStyle/>
          <a:p>
            <a:pPr marL="0" indent="0">
              <a:buNone/>
            </a:pPr>
            <a:r>
              <a:rPr lang="en-US" dirty="0"/>
              <a:t>The Voyagers will resolve disagreements by discussions and majority vote. If a split or tie leaves the team dead in the water, the Captain will review mission instructions for clarification.  </a:t>
            </a:r>
            <a:endParaRPr lang="en-US" dirty="0">
              <a:solidFill>
                <a:schemeClr val="tx1"/>
              </a:solidFill>
            </a:endParaRPr>
          </a:p>
        </p:txBody>
      </p:sp>
      <p:sp>
        <p:nvSpPr>
          <p:cNvPr id="16" name="Text Placeholder 15">
            <a:extLst>
              <a:ext uri="{FF2B5EF4-FFF2-40B4-BE49-F238E27FC236}">
                <a16:creationId xmlns:a16="http://schemas.microsoft.com/office/drawing/2014/main" id="{D4DD2265-8935-4BBA-BE56-04459C5EF47C}"/>
              </a:ext>
            </a:extLst>
          </p:cNvPr>
          <p:cNvSpPr>
            <a:spLocks noGrp="1"/>
          </p:cNvSpPr>
          <p:nvPr>
            <p:ph type="body" sz="quarter" idx="17"/>
          </p:nvPr>
        </p:nvSpPr>
        <p:spPr>
          <a:xfrm>
            <a:off x="4533248" y="3176308"/>
            <a:ext cx="3327366" cy="505384"/>
          </a:xfrm>
        </p:spPr>
        <p:txBody>
          <a:bodyPr lIns="91440" tIns="45720" rIns="91440" bIns="45720" anchor="t"/>
          <a:lstStyle/>
          <a:p>
            <a:r>
              <a:rPr lang="en-US" dirty="0"/>
              <a:t>Trim One’s Sails</a:t>
            </a:r>
          </a:p>
        </p:txBody>
      </p:sp>
      <p:sp>
        <p:nvSpPr>
          <p:cNvPr id="15" name="Content Placeholder 14">
            <a:extLst>
              <a:ext uri="{FF2B5EF4-FFF2-40B4-BE49-F238E27FC236}">
                <a16:creationId xmlns:a16="http://schemas.microsoft.com/office/drawing/2014/main" id="{F6191A93-3D1D-4E77-AD7E-00490FF6ABDE}"/>
              </a:ext>
            </a:extLst>
          </p:cNvPr>
          <p:cNvSpPr>
            <a:spLocks noGrp="1"/>
          </p:cNvSpPr>
          <p:nvPr>
            <p:ph idx="16"/>
          </p:nvPr>
        </p:nvSpPr>
        <p:spPr>
          <a:xfrm>
            <a:off x="4523885" y="3786594"/>
            <a:ext cx="3319569" cy="2150855"/>
          </a:xfrm>
        </p:spPr>
        <p:txBody>
          <a:bodyPr lIns="91440" tIns="45720" rIns="91440" bIns="45720" anchor="t">
            <a:normAutofit/>
          </a:bodyPr>
          <a:lstStyle/>
          <a:p>
            <a:pPr marL="0" indent="0">
              <a:buNone/>
            </a:pPr>
            <a:r>
              <a:rPr lang="en-US" dirty="0">
                <a:latin typeface="Segoe UI"/>
                <a:cs typeface="Segoe UI"/>
              </a:rPr>
              <a:t>Adapt or change to fit altered circumstances when the results of not following through do not impact the outcome. When the outcome is detrimental,  </a:t>
            </a:r>
            <a:r>
              <a:rPr lang="en-US" sz="1800" dirty="0">
                <a:latin typeface="Segoe UI"/>
                <a:cs typeface="Segoe UI"/>
              </a:rPr>
              <a:t>document event that led to going off course.</a:t>
            </a:r>
            <a:r>
              <a:rPr lang="en-US" dirty="0">
                <a:solidFill>
                  <a:schemeClr val="tx1"/>
                </a:solidFill>
                <a:latin typeface="Segoe UI"/>
                <a:cs typeface="Segoe UI"/>
              </a:rPr>
              <a:t> </a:t>
            </a:r>
            <a:endParaRPr lang="en-US" dirty="0">
              <a:solidFill>
                <a:schemeClr val="tx1"/>
              </a:solidFill>
              <a:latin typeface="Segoe UI" panose="020B0502040204020203" pitchFamily="34" charset="0"/>
              <a:cs typeface="Segoe UI" panose="020B0502040204020203" pitchFamily="34" charset="0"/>
            </a:endParaRPr>
          </a:p>
        </p:txBody>
      </p:sp>
      <p:sp>
        <p:nvSpPr>
          <p:cNvPr id="19" name="Slide Number Placeholder 18">
            <a:extLst>
              <a:ext uri="{FF2B5EF4-FFF2-40B4-BE49-F238E27FC236}">
                <a16:creationId xmlns:a16="http://schemas.microsoft.com/office/drawing/2014/main" id="{9B77451C-36BF-4034-9DE7-6E9CF35FB9C7}"/>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19</a:t>
            </a:fld>
            <a:endParaRPr lang="en-US" dirty="0"/>
          </a:p>
        </p:txBody>
      </p:sp>
      <p:sp>
        <p:nvSpPr>
          <p:cNvPr id="3" name="TextBox 2">
            <a:extLst>
              <a:ext uri="{FF2B5EF4-FFF2-40B4-BE49-F238E27FC236}">
                <a16:creationId xmlns:a16="http://schemas.microsoft.com/office/drawing/2014/main" id="{2AC052F2-1BB9-AB4C-B03A-A4A2FE93FDAF}"/>
              </a:ext>
            </a:extLst>
          </p:cNvPr>
          <p:cNvSpPr txBox="1"/>
          <p:nvPr/>
        </p:nvSpPr>
        <p:spPr>
          <a:xfrm>
            <a:off x="8023493" y="6539163"/>
            <a:ext cx="4171463" cy="276999"/>
          </a:xfrm>
          <a:prstGeom prst="rect">
            <a:avLst/>
          </a:prstGeom>
          <a:noFill/>
        </p:spPr>
        <p:txBody>
          <a:bodyPr wrap="none" rtlCol="0">
            <a:spAutoFit/>
          </a:bodyPr>
          <a:lstStyle/>
          <a:p>
            <a:r>
              <a:rPr lang="en-US" sz="1200" dirty="0"/>
              <a:t>Slide Contributions: Brandy, Cameron, Sophia and Elyssa</a:t>
            </a:r>
          </a:p>
        </p:txBody>
      </p:sp>
      <p:sp>
        <p:nvSpPr>
          <p:cNvPr id="4" name="TextBox 3">
            <a:extLst>
              <a:ext uri="{FF2B5EF4-FFF2-40B4-BE49-F238E27FC236}">
                <a16:creationId xmlns:a16="http://schemas.microsoft.com/office/drawing/2014/main" id="{E08CD5E0-9829-F209-8F10-C492F0D17688}"/>
              </a:ext>
            </a:extLst>
          </p:cNvPr>
          <p:cNvSpPr txBox="1"/>
          <p:nvPr/>
        </p:nvSpPr>
        <p:spPr>
          <a:xfrm>
            <a:off x="0" y="6212308"/>
            <a:ext cx="11943526" cy="369332"/>
          </a:xfrm>
          <a:prstGeom prst="rect">
            <a:avLst/>
          </a:prstGeom>
          <a:noFill/>
        </p:spPr>
        <p:txBody>
          <a:bodyPr wrap="square" lIns="91440" tIns="45720" rIns="91440" bIns="45720" rtlCol="0" anchor="t">
            <a:spAutoFit/>
          </a:bodyPr>
          <a:lstStyle/>
          <a:p>
            <a:pPr algn="ctr"/>
            <a:r>
              <a:rPr lang="en-US" dirty="0">
                <a:solidFill>
                  <a:schemeClr val="tx2"/>
                </a:solidFill>
              </a:rPr>
              <a:t>DECIDE model, discussions, review of mission details, parley, and if necessary, clarification from professor or TA. </a:t>
            </a:r>
          </a:p>
        </p:txBody>
      </p:sp>
      <p:sp>
        <p:nvSpPr>
          <p:cNvPr id="5" name="TextBox 4">
            <a:extLst>
              <a:ext uri="{FF2B5EF4-FFF2-40B4-BE49-F238E27FC236}">
                <a16:creationId xmlns:a16="http://schemas.microsoft.com/office/drawing/2014/main" id="{7B62EC68-28A9-4B04-00EE-00FD75E13534}"/>
              </a:ext>
            </a:extLst>
          </p:cNvPr>
          <p:cNvSpPr txBox="1"/>
          <p:nvPr/>
        </p:nvSpPr>
        <p:spPr>
          <a:xfrm>
            <a:off x="4554897" y="2024522"/>
            <a:ext cx="3082206" cy="923330"/>
          </a:xfrm>
          <a:prstGeom prst="rect">
            <a:avLst/>
          </a:prstGeom>
          <a:noFill/>
        </p:spPr>
        <p:txBody>
          <a:bodyPr wrap="square" lIns="91440" tIns="45720" rIns="91440" bIns="45720" rtlCol="0" anchor="t">
            <a:spAutoFit/>
          </a:bodyPr>
          <a:lstStyle/>
          <a:p>
            <a:r>
              <a:rPr lang="en-US" dirty="0">
                <a:solidFill>
                  <a:schemeClr val="tx2"/>
                </a:solidFill>
              </a:rPr>
              <a:t>Stem and tide – try to prevent a situation from becoming worse than it is.</a:t>
            </a:r>
          </a:p>
        </p:txBody>
      </p:sp>
      <p:pic>
        <p:nvPicPr>
          <p:cNvPr id="2" name="Picture 7" descr="A picture containing text, sign&#10;&#10;Description automatically generated">
            <a:extLst>
              <a:ext uri="{FF2B5EF4-FFF2-40B4-BE49-F238E27FC236}">
                <a16:creationId xmlns:a16="http://schemas.microsoft.com/office/drawing/2014/main" id="{B7256C84-6029-BCD7-E852-E6E7733FDAB9}"/>
              </a:ext>
            </a:extLst>
          </p:cNvPr>
          <p:cNvPicPr>
            <a:picLocks noChangeAspect="1"/>
          </p:cNvPicPr>
          <p:nvPr/>
        </p:nvPicPr>
        <p:blipFill rotWithShape="1">
          <a:blip r:embed="rId2"/>
          <a:srcRect l="12121" t="17365" r="9524" b="28907"/>
          <a:stretch/>
        </p:blipFill>
        <p:spPr>
          <a:xfrm>
            <a:off x="766115" y="4540078"/>
            <a:ext cx="2875717" cy="1442069"/>
          </a:xfrm>
          <a:prstGeom prst="rect">
            <a:avLst/>
          </a:prstGeom>
        </p:spPr>
      </p:pic>
      <p:sp>
        <p:nvSpPr>
          <p:cNvPr id="6" name="TextBox 5">
            <a:extLst>
              <a:ext uri="{FF2B5EF4-FFF2-40B4-BE49-F238E27FC236}">
                <a16:creationId xmlns:a16="http://schemas.microsoft.com/office/drawing/2014/main" id="{D9179AE6-3DA3-E807-AA09-21EC442F8FAF}"/>
              </a:ext>
            </a:extLst>
          </p:cNvPr>
          <p:cNvSpPr txBox="1"/>
          <p:nvPr/>
        </p:nvSpPr>
        <p:spPr>
          <a:xfrm>
            <a:off x="1112192" y="5977786"/>
            <a:ext cx="21835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t>https://www.ebay.com/itm/385284778557</a:t>
            </a:r>
          </a:p>
        </p:txBody>
      </p:sp>
      <p:sp>
        <p:nvSpPr>
          <p:cNvPr id="18" name="TextBox 17">
            <a:extLst>
              <a:ext uri="{FF2B5EF4-FFF2-40B4-BE49-F238E27FC236}">
                <a16:creationId xmlns:a16="http://schemas.microsoft.com/office/drawing/2014/main" id="{047214C8-A5CD-24C8-3C98-39C410B49684}"/>
              </a:ext>
            </a:extLst>
          </p:cNvPr>
          <p:cNvSpPr txBox="1"/>
          <p:nvPr/>
        </p:nvSpPr>
        <p:spPr>
          <a:xfrm>
            <a:off x="8026434" y="876220"/>
            <a:ext cx="3517763" cy="1754326"/>
          </a:xfrm>
          <a:prstGeom prst="rect">
            <a:avLst/>
          </a:prstGeom>
          <a:noFill/>
        </p:spPr>
        <p:txBody>
          <a:bodyPr wrap="square" lIns="91440" tIns="45720" rIns="91440" bIns="45720" anchor="t">
            <a:spAutoFit/>
          </a:bodyPr>
          <a:lstStyle/>
          <a:p>
            <a:r>
              <a:rPr lang="en-US" sz="1800" b="1" dirty="0">
                <a:solidFill>
                  <a:schemeClr val="tx2"/>
                </a:solidFill>
                <a:effectLst/>
                <a:latin typeface="Segoe UI"/>
                <a:cs typeface="Segoe UI"/>
              </a:rPr>
              <a:t>D</a:t>
            </a:r>
            <a:r>
              <a:rPr lang="en-US" sz="1800" dirty="0">
                <a:solidFill>
                  <a:schemeClr val="tx2"/>
                </a:solidFill>
                <a:effectLst/>
                <a:latin typeface="Segoe UI"/>
                <a:cs typeface="Segoe UI"/>
              </a:rPr>
              <a:t> – Define Problem​</a:t>
            </a:r>
            <a:br>
              <a:rPr lang="en-US" sz="1800" dirty="0">
                <a:effectLst/>
                <a:latin typeface="Segoe UI" panose="020B0502040204020203" pitchFamily="34" charset="0"/>
              </a:rPr>
            </a:br>
            <a:r>
              <a:rPr lang="en-US" sz="1800" b="1" dirty="0">
                <a:solidFill>
                  <a:schemeClr val="tx2"/>
                </a:solidFill>
                <a:effectLst/>
                <a:latin typeface="Segoe UI"/>
                <a:cs typeface="Segoe UI"/>
              </a:rPr>
              <a:t>E</a:t>
            </a:r>
            <a:r>
              <a:rPr lang="en-US" sz="1800" dirty="0">
                <a:solidFill>
                  <a:schemeClr val="tx2"/>
                </a:solidFill>
                <a:effectLst/>
                <a:latin typeface="Segoe UI"/>
                <a:cs typeface="Segoe UI"/>
              </a:rPr>
              <a:t> – Establish criteria​</a:t>
            </a:r>
            <a:br>
              <a:rPr lang="en-US" sz="1800" dirty="0">
                <a:effectLst/>
                <a:latin typeface="Segoe UI" panose="020B0502040204020203" pitchFamily="34" charset="0"/>
              </a:rPr>
            </a:br>
            <a:r>
              <a:rPr lang="en-US" sz="1800" b="1" dirty="0">
                <a:solidFill>
                  <a:schemeClr val="tx2"/>
                </a:solidFill>
                <a:effectLst/>
                <a:latin typeface="Segoe UI"/>
                <a:cs typeface="Segoe UI"/>
              </a:rPr>
              <a:t>C</a:t>
            </a:r>
            <a:r>
              <a:rPr lang="en-US" sz="1800" dirty="0">
                <a:solidFill>
                  <a:schemeClr val="tx2"/>
                </a:solidFill>
                <a:effectLst/>
                <a:latin typeface="Segoe UI"/>
                <a:cs typeface="Segoe UI"/>
              </a:rPr>
              <a:t> – Collect and analyze data​</a:t>
            </a:r>
            <a:br>
              <a:rPr lang="en-US" sz="1800" dirty="0">
                <a:effectLst/>
                <a:latin typeface="Segoe UI" panose="020B0502040204020203" pitchFamily="34" charset="0"/>
              </a:rPr>
            </a:br>
            <a:r>
              <a:rPr lang="en-US" sz="1800" b="1" dirty="0">
                <a:solidFill>
                  <a:schemeClr val="tx2"/>
                </a:solidFill>
                <a:effectLst/>
                <a:latin typeface="Segoe UI"/>
                <a:cs typeface="Segoe UI"/>
              </a:rPr>
              <a:t>I</a:t>
            </a:r>
            <a:r>
              <a:rPr lang="en-US" sz="1800" dirty="0">
                <a:solidFill>
                  <a:schemeClr val="tx2"/>
                </a:solidFill>
                <a:effectLst/>
                <a:latin typeface="Segoe UI"/>
                <a:cs typeface="Segoe UI"/>
              </a:rPr>
              <a:t> – Identify possible solutions​</a:t>
            </a:r>
            <a:br>
              <a:rPr lang="en-US" sz="1800" dirty="0">
                <a:effectLst/>
                <a:latin typeface="Segoe UI" panose="020B0502040204020203" pitchFamily="34" charset="0"/>
              </a:rPr>
            </a:br>
            <a:r>
              <a:rPr lang="en-US" sz="1800" b="1" dirty="0">
                <a:solidFill>
                  <a:schemeClr val="tx2"/>
                </a:solidFill>
                <a:effectLst/>
                <a:latin typeface="Segoe UI"/>
                <a:cs typeface="Segoe UI"/>
              </a:rPr>
              <a:t>D</a:t>
            </a:r>
            <a:r>
              <a:rPr lang="en-US" sz="1800" dirty="0">
                <a:solidFill>
                  <a:schemeClr val="tx2"/>
                </a:solidFill>
                <a:effectLst/>
                <a:latin typeface="Segoe UI"/>
                <a:cs typeface="Segoe UI"/>
              </a:rPr>
              <a:t> – Defend &amp; implement option​</a:t>
            </a:r>
            <a:br>
              <a:rPr lang="en-US" sz="1800" dirty="0">
                <a:effectLst/>
                <a:latin typeface="Segoe UI" panose="020B0502040204020203" pitchFamily="34" charset="0"/>
              </a:rPr>
            </a:br>
            <a:r>
              <a:rPr lang="en-US" sz="1800" b="1" dirty="0">
                <a:solidFill>
                  <a:schemeClr val="tx2"/>
                </a:solidFill>
                <a:effectLst/>
                <a:latin typeface="Segoe UI"/>
                <a:cs typeface="Segoe UI"/>
              </a:rPr>
              <a:t>E</a:t>
            </a:r>
            <a:r>
              <a:rPr lang="en-US" sz="1800" dirty="0">
                <a:solidFill>
                  <a:schemeClr val="tx2"/>
                </a:solidFill>
                <a:effectLst/>
                <a:latin typeface="Segoe UI"/>
                <a:cs typeface="Segoe UI"/>
              </a:rPr>
              <a:t> – Evaluate solution</a:t>
            </a:r>
            <a:endParaRPr lang="en-US" sz="2000" dirty="0">
              <a:solidFill>
                <a:schemeClr val="tx2"/>
              </a:solidFill>
              <a:effectLst/>
              <a:latin typeface="Segoe UI"/>
              <a:cs typeface="Segoe UI"/>
            </a:endParaRPr>
          </a:p>
        </p:txBody>
      </p:sp>
      <p:sp>
        <p:nvSpPr>
          <p:cNvPr id="21" name="Text Placeholder 20">
            <a:extLst>
              <a:ext uri="{FF2B5EF4-FFF2-40B4-BE49-F238E27FC236}">
                <a16:creationId xmlns:a16="http://schemas.microsoft.com/office/drawing/2014/main" id="{DA31BC9C-AFD9-1EF3-C2A0-079F622A8EA0}"/>
              </a:ext>
            </a:extLst>
          </p:cNvPr>
          <p:cNvSpPr>
            <a:spLocks noGrp="1"/>
          </p:cNvSpPr>
          <p:nvPr>
            <p:ph type="body" sz="quarter" idx="15"/>
          </p:nvPr>
        </p:nvSpPr>
        <p:spPr>
          <a:xfrm>
            <a:off x="8026434" y="226813"/>
            <a:ext cx="3327366" cy="597604"/>
          </a:xfrm>
        </p:spPr>
        <p:txBody>
          <a:bodyPr/>
          <a:lstStyle/>
          <a:p>
            <a:r>
              <a:rPr lang="en-US" dirty="0"/>
              <a:t>DECIDE MODEL</a:t>
            </a:r>
          </a:p>
        </p:txBody>
      </p:sp>
      <p:pic>
        <p:nvPicPr>
          <p:cNvPr id="23" name="Picture 22" descr="A picture containing clock, measuring instrument, watch, time&#10;&#10;Description automatically generated">
            <a:extLst>
              <a:ext uri="{FF2B5EF4-FFF2-40B4-BE49-F238E27FC236}">
                <a16:creationId xmlns:a16="http://schemas.microsoft.com/office/drawing/2014/main" id="{819D9B37-DDDD-F1CB-A2CA-B39FCDCCFFFE}"/>
              </a:ext>
            </a:extLst>
          </p:cNvPr>
          <p:cNvPicPr>
            <a:picLocks noChangeAspect="1"/>
          </p:cNvPicPr>
          <p:nvPr/>
        </p:nvPicPr>
        <p:blipFill rotWithShape="1">
          <a:blip r:embed="rId3"/>
          <a:srcRect l="43043" t="3406" r="8783" b="8300"/>
          <a:stretch/>
        </p:blipFill>
        <p:spPr>
          <a:xfrm>
            <a:off x="8377067" y="2717783"/>
            <a:ext cx="2816496" cy="3439356"/>
          </a:xfrm>
          <a:prstGeom prst="rect">
            <a:avLst/>
          </a:prstGeom>
        </p:spPr>
      </p:pic>
      <p:sp>
        <p:nvSpPr>
          <p:cNvPr id="25" name="TextBox 24">
            <a:extLst>
              <a:ext uri="{FF2B5EF4-FFF2-40B4-BE49-F238E27FC236}">
                <a16:creationId xmlns:a16="http://schemas.microsoft.com/office/drawing/2014/main" id="{2DF467BE-0FDC-8B11-0170-F66397D51163}"/>
              </a:ext>
            </a:extLst>
          </p:cNvPr>
          <p:cNvSpPr txBox="1"/>
          <p:nvPr/>
        </p:nvSpPr>
        <p:spPr>
          <a:xfrm>
            <a:off x="8311695" y="5878633"/>
            <a:ext cx="2351315" cy="276999"/>
          </a:xfrm>
          <a:prstGeom prst="rect">
            <a:avLst/>
          </a:prstGeom>
          <a:noFill/>
        </p:spPr>
        <p:txBody>
          <a:bodyPr wrap="square" lIns="91440" tIns="45720" rIns="91440" bIns="45720" anchor="t">
            <a:spAutoFit/>
          </a:bodyPr>
          <a:lstStyle/>
          <a:p>
            <a:r>
              <a:rPr lang="en-US" sz="600" dirty="0">
                <a:solidFill>
                  <a:schemeClr val="bg1"/>
                </a:solidFill>
              </a:rPr>
              <a:t>https://www.gard.no/web/updates/content/23769855/conflict-and-compromise-maritime-dispute-resolution</a:t>
            </a:r>
          </a:p>
        </p:txBody>
      </p:sp>
      <p:pic>
        <p:nvPicPr>
          <p:cNvPr id="9" name="Picture 9" descr="A picture containing raft&#10;&#10;Description automatically generated">
            <a:extLst>
              <a:ext uri="{FF2B5EF4-FFF2-40B4-BE49-F238E27FC236}">
                <a16:creationId xmlns:a16="http://schemas.microsoft.com/office/drawing/2014/main" id="{327C3E01-A67B-6F79-6EEB-3D181D7FA444}"/>
              </a:ext>
            </a:extLst>
          </p:cNvPr>
          <p:cNvPicPr>
            <a:picLocks noChangeAspect="1"/>
          </p:cNvPicPr>
          <p:nvPr/>
        </p:nvPicPr>
        <p:blipFill>
          <a:blip r:embed="rId4"/>
          <a:stretch>
            <a:fillRect/>
          </a:stretch>
        </p:blipFill>
        <p:spPr>
          <a:xfrm>
            <a:off x="239843" y="228505"/>
            <a:ext cx="4154773" cy="1529187"/>
          </a:xfrm>
          <a:prstGeom prst="rect">
            <a:avLst/>
          </a:prstGeom>
        </p:spPr>
      </p:pic>
      <p:sp>
        <p:nvSpPr>
          <p:cNvPr id="10" name="TextBox 9">
            <a:extLst>
              <a:ext uri="{FF2B5EF4-FFF2-40B4-BE49-F238E27FC236}">
                <a16:creationId xmlns:a16="http://schemas.microsoft.com/office/drawing/2014/main" id="{05AE78ED-0F9C-8293-2322-583356573639}"/>
              </a:ext>
            </a:extLst>
          </p:cNvPr>
          <p:cNvSpPr txBox="1"/>
          <p:nvPr/>
        </p:nvSpPr>
        <p:spPr>
          <a:xfrm>
            <a:off x="4497049" y="337279"/>
            <a:ext cx="340401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cap="all" dirty="0">
                <a:solidFill>
                  <a:schemeClr val="tx2"/>
                </a:solidFill>
                <a:latin typeface="Posterama"/>
                <a:cs typeface="Posterama"/>
              </a:rPr>
              <a:t>Conflict Resolution</a:t>
            </a:r>
          </a:p>
        </p:txBody>
      </p:sp>
      <p:sp>
        <p:nvSpPr>
          <p:cNvPr id="13" name="TextBox 12">
            <a:extLst>
              <a:ext uri="{FF2B5EF4-FFF2-40B4-BE49-F238E27FC236}">
                <a16:creationId xmlns:a16="http://schemas.microsoft.com/office/drawing/2014/main" id="{32B24536-278F-9B29-4EF9-D230B9A5315E}"/>
              </a:ext>
            </a:extLst>
          </p:cNvPr>
          <p:cNvSpPr txBox="1"/>
          <p:nvPr/>
        </p:nvSpPr>
        <p:spPr>
          <a:xfrm>
            <a:off x="237344" y="1755099"/>
            <a:ext cx="41547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ea typeface="+mn-lt"/>
                <a:cs typeface="+mn-lt"/>
              </a:rPr>
              <a:t>https://images.squarespace-cdn.com/content/v1/5da9d4fa7e42095872ed7c43/1617753821753-0ATDKEE0B09RTC18DSLW/maxresdefault.jpg?format=500w</a:t>
            </a:r>
            <a:endParaRPr lang="en-US" sz="600" dirty="0"/>
          </a:p>
        </p:txBody>
      </p:sp>
      <p:sp>
        <p:nvSpPr>
          <p:cNvPr id="8" name="TextBox 7">
            <a:extLst>
              <a:ext uri="{FF2B5EF4-FFF2-40B4-BE49-F238E27FC236}">
                <a16:creationId xmlns:a16="http://schemas.microsoft.com/office/drawing/2014/main" id="{F277F84A-7794-1C5D-B413-24DA6E49D335}"/>
              </a:ext>
            </a:extLst>
          </p:cNvPr>
          <p:cNvSpPr txBox="1"/>
          <p:nvPr/>
        </p:nvSpPr>
        <p:spPr>
          <a:xfrm>
            <a:off x="9621520" y="544576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S</a:t>
            </a:r>
          </a:p>
        </p:txBody>
      </p:sp>
      <p:sp>
        <p:nvSpPr>
          <p:cNvPr id="17" name="TextBox 16">
            <a:extLst>
              <a:ext uri="{FF2B5EF4-FFF2-40B4-BE49-F238E27FC236}">
                <a16:creationId xmlns:a16="http://schemas.microsoft.com/office/drawing/2014/main" id="{20A46522-3DCF-368D-0B36-AAA50755A84F}"/>
              </a:ext>
            </a:extLst>
          </p:cNvPr>
          <p:cNvSpPr txBox="1"/>
          <p:nvPr/>
        </p:nvSpPr>
        <p:spPr>
          <a:xfrm>
            <a:off x="5547360" y="119888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N</a:t>
            </a:r>
          </a:p>
        </p:txBody>
      </p:sp>
    </p:spTree>
    <p:extLst>
      <p:ext uri="{BB962C8B-B14F-4D97-AF65-F5344CB8AC3E}">
        <p14:creationId xmlns:p14="http://schemas.microsoft.com/office/powerpoint/2010/main" val="392833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DBD693D-C017-4A81-A541-E61AC5BDB2B7}"/>
              </a:ext>
            </a:extLst>
          </p:cNvPr>
          <p:cNvPicPr>
            <a:picLocks noGrp="1" noChangeAspect="1"/>
          </p:cNvPicPr>
          <p:nvPr>
            <p:ph type="pic" sz="quarter" idx="10"/>
          </p:nvPr>
        </p:nvPicPr>
        <p:blipFill>
          <a:blip r:embed="rId3"/>
          <a:srcRect t="24407" b="24407"/>
          <a:stretch/>
        </p:blipFill>
        <p:spPr>
          <a:xfrm>
            <a:off x="0" y="635"/>
            <a:ext cx="12192000" cy="2910828"/>
          </a:xfrm>
        </p:spPr>
      </p:pic>
      <p:sp>
        <p:nvSpPr>
          <p:cNvPr id="4" name="Slide Number Placeholder 3">
            <a:extLst>
              <a:ext uri="{FF2B5EF4-FFF2-40B4-BE49-F238E27FC236}">
                <a16:creationId xmlns:a16="http://schemas.microsoft.com/office/drawing/2014/main" id="{78232D9B-1ACD-4116-A9A2-21EDA7FA7446}"/>
              </a:ext>
            </a:extLst>
          </p:cNvPr>
          <p:cNvSpPr>
            <a:spLocks noGrp="1"/>
          </p:cNvSpPr>
          <p:nvPr>
            <p:ph type="sldNum" sz="quarter" idx="13"/>
          </p:nvPr>
        </p:nvSpPr>
        <p:spPr/>
        <p:txBody>
          <a:bodyPr/>
          <a:lstStyle/>
          <a:p>
            <a:fld id="{73B850FF-6169-4056-8077-06FFA93A5366}" type="slidenum">
              <a:rPr lang="en-US" smtClean="0"/>
              <a:pPr/>
              <a:t>2</a:t>
            </a:fld>
            <a:endParaRPr lang="en-US" dirty="0"/>
          </a:p>
        </p:txBody>
      </p:sp>
      <p:sp>
        <p:nvSpPr>
          <p:cNvPr id="21" name="Text Placeholder 20">
            <a:extLst>
              <a:ext uri="{FF2B5EF4-FFF2-40B4-BE49-F238E27FC236}">
                <a16:creationId xmlns:a16="http://schemas.microsoft.com/office/drawing/2014/main" id="{12624401-DD7F-41EC-8255-1B883631DF24}"/>
              </a:ext>
            </a:extLst>
          </p:cNvPr>
          <p:cNvSpPr>
            <a:spLocks noGrp="1"/>
          </p:cNvSpPr>
          <p:nvPr>
            <p:ph type="body" sz="quarter" idx="15"/>
          </p:nvPr>
        </p:nvSpPr>
        <p:spPr>
          <a:xfrm>
            <a:off x="0" y="3053703"/>
            <a:ext cx="12192000" cy="3469831"/>
          </a:xfrm>
        </p:spPr>
        <p:txBody>
          <a:bodyPr lIns="91440" tIns="45720" rIns="91440" bIns="45720" anchor="ctr"/>
          <a:lstStyle/>
          <a:p>
            <a:r>
              <a:rPr lang="en-US" sz="3600" dirty="0">
                <a:latin typeface="Avenir Next LT Pro"/>
                <a:cs typeface="Posterama"/>
              </a:rPr>
              <a:t>W</a:t>
            </a:r>
            <a:r>
              <a:rPr lang="en-US" sz="2000" dirty="0">
                <a:latin typeface="Avenir Next LT Pro"/>
                <a:cs typeface="Posterama"/>
              </a:rPr>
              <a:t>elcome aboard for Quest II of The Voyagers! Throughout this journey, we will summarize our planned intended movement (PIM) by reviewing the ship’s organization and regulation manual (SORM). Created to bring us safely to the port of destination, the SORM outlines our purpose statement, port of destination, vision-goals-success, waypoints, standing orders, values and behavior, Organization of Leadership, The Cut of One's Jib, Roles and Responsibilities, Battle Rhythm, Operating procedures, decision making, time management, sanctions and conflict resolution – essentially everything you need to know to prepare for this quest. </a:t>
            </a:r>
            <a:endParaRPr lang="en-US" dirty="0">
              <a:latin typeface="Avenir Next LT Pro"/>
              <a:cs typeface="Posterama"/>
            </a:endParaRPr>
          </a:p>
        </p:txBody>
      </p:sp>
      <p:sp>
        <p:nvSpPr>
          <p:cNvPr id="6" name="TextBox 5">
            <a:extLst>
              <a:ext uri="{FF2B5EF4-FFF2-40B4-BE49-F238E27FC236}">
                <a16:creationId xmlns:a16="http://schemas.microsoft.com/office/drawing/2014/main" id="{EEA47EE6-4DC2-01F5-CD56-091CC6257B13}"/>
              </a:ext>
            </a:extLst>
          </p:cNvPr>
          <p:cNvSpPr txBox="1"/>
          <p:nvPr/>
        </p:nvSpPr>
        <p:spPr>
          <a:xfrm>
            <a:off x="0" y="6582975"/>
            <a:ext cx="4371975" cy="276999"/>
          </a:xfrm>
          <a:prstGeom prst="rect">
            <a:avLst/>
          </a:prstGeom>
          <a:noFill/>
        </p:spPr>
        <p:txBody>
          <a:bodyPr wrap="square" lIns="91440" tIns="45720" rIns="91440" bIns="45720" rtlCol="0" anchor="t">
            <a:spAutoFit/>
          </a:bodyPr>
          <a:lstStyle/>
          <a:p>
            <a:pPr algn="ctr"/>
            <a:r>
              <a:rPr lang="en-US" sz="1200" dirty="0">
                <a:latin typeface="Avenir Next LT Pro"/>
                <a:cs typeface="Posterama"/>
              </a:rPr>
              <a:t>Slide Contributions: Brandy, Cameron, Sophia and Elyssa</a:t>
            </a:r>
          </a:p>
        </p:txBody>
      </p:sp>
      <p:sp>
        <p:nvSpPr>
          <p:cNvPr id="2" name="TextBox 1">
            <a:extLst>
              <a:ext uri="{FF2B5EF4-FFF2-40B4-BE49-F238E27FC236}">
                <a16:creationId xmlns:a16="http://schemas.microsoft.com/office/drawing/2014/main" id="{E438B3CB-A1C4-CA02-B213-5C7E208EC1A3}"/>
              </a:ext>
            </a:extLst>
          </p:cNvPr>
          <p:cNvSpPr txBox="1"/>
          <p:nvPr/>
        </p:nvSpPr>
        <p:spPr>
          <a:xfrm>
            <a:off x="8161843" y="6665774"/>
            <a:ext cx="403015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venir Next LT Pro"/>
                <a:cs typeface="Posterama"/>
              </a:rPr>
              <a:t>https://mylittleenglishpage.wordpress.com/2017/11/18/idiom-in-l-learn-the-ropes/</a:t>
            </a:r>
          </a:p>
        </p:txBody>
      </p:sp>
    </p:spTree>
    <p:extLst>
      <p:ext uri="{BB962C8B-B14F-4D97-AF65-F5344CB8AC3E}">
        <p14:creationId xmlns:p14="http://schemas.microsoft.com/office/powerpoint/2010/main" val="216947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2C7D812-0771-4D00-92C7-CB0E83EE75A5}"/>
              </a:ext>
            </a:extLst>
          </p:cNvPr>
          <p:cNvSpPr>
            <a:spLocks noGrp="1"/>
          </p:cNvSpPr>
          <p:nvPr>
            <p:ph type="title"/>
          </p:nvPr>
        </p:nvSpPr>
        <p:spPr>
          <a:xfrm>
            <a:off x="4691270" y="453337"/>
            <a:ext cx="7288695" cy="738900"/>
          </a:xfrm>
        </p:spPr>
        <p:txBody>
          <a:bodyPr/>
          <a:lstStyle/>
          <a:p>
            <a:pPr algn="ctr"/>
            <a:r>
              <a:rPr lang="en-US" dirty="0"/>
              <a:t>Port of Destination</a:t>
            </a:r>
          </a:p>
        </p:txBody>
      </p:sp>
      <p:sp>
        <p:nvSpPr>
          <p:cNvPr id="13" name="Content Placeholder 12">
            <a:extLst>
              <a:ext uri="{FF2B5EF4-FFF2-40B4-BE49-F238E27FC236}">
                <a16:creationId xmlns:a16="http://schemas.microsoft.com/office/drawing/2014/main" id="{02338824-BECA-4FA6-8497-F1FDE9B960EF}"/>
              </a:ext>
            </a:extLst>
          </p:cNvPr>
          <p:cNvSpPr>
            <a:spLocks noGrp="1"/>
          </p:cNvSpPr>
          <p:nvPr>
            <p:ph idx="1"/>
          </p:nvPr>
        </p:nvSpPr>
        <p:spPr>
          <a:xfrm>
            <a:off x="4691270" y="1909987"/>
            <a:ext cx="7288695" cy="4342177"/>
          </a:xfrm>
        </p:spPr>
        <p:txBody>
          <a:bodyPr lIns="91440" tIns="45720" rIns="91440" bIns="45720" anchor="t">
            <a:normAutofit lnSpcReduction="10000"/>
          </a:bodyPr>
          <a:lstStyle/>
          <a:p>
            <a:r>
              <a:rPr lang="en-US" dirty="0"/>
              <a:t>We have concluded the SORM review. Throughout this journey, we summarized our planned intended movement (PIM) by reviewing the ship’s organization and regulation manual (SORM). We outlined our purpose statement, port of destination, vision-goals-success, waypoints, standing orders, values and behavior, Organization of Leadership, The Cut of One's Jib, Roles and Responsibilities, Battle Rhythm, Operating procedures, decision making plan, plan of the week - time management, sanctions and conflict resolution. We hope you found this information beneficial as you continue to learn the ropes. </a:t>
            </a:r>
          </a:p>
          <a:p>
            <a:r>
              <a:rPr lang="en-US" dirty="0"/>
              <a:t>Thank you for helping us locate the missing pieces of the manifest! The crew is aboard and we are about to get underway. Will you join us for Mission III? </a:t>
            </a:r>
          </a:p>
          <a:p>
            <a:endParaRPr lang="en-US" dirty="0"/>
          </a:p>
          <a:p>
            <a:r>
              <a:rPr lang="en-US" dirty="0"/>
              <a:t>“May you have fair winds and following seas until next time.”</a:t>
            </a:r>
          </a:p>
        </p:txBody>
      </p:sp>
      <p:sp>
        <p:nvSpPr>
          <p:cNvPr id="7" name="Slide Number Placeholder 6">
            <a:extLst>
              <a:ext uri="{FF2B5EF4-FFF2-40B4-BE49-F238E27FC236}">
                <a16:creationId xmlns:a16="http://schemas.microsoft.com/office/drawing/2014/main" id="{00959A09-3D6B-4D8D-AB3E-BB106DC088E2}"/>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20</a:t>
            </a:fld>
            <a:endParaRPr lang="en-US" dirty="0"/>
          </a:p>
        </p:txBody>
      </p:sp>
      <p:sp>
        <p:nvSpPr>
          <p:cNvPr id="3" name="TextBox 2">
            <a:extLst>
              <a:ext uri="{FF2B5EF4-FFF2-40B4-BE49-F238E27FC236}">
                <a16:creationId xmlns:a16="http://schemas.microsoft.com/office/drawing/2014/main" id="{7643F445-4B15-A808-4375-4FB211494DE7}"/>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pic>
        <p:nvPicPr>
          <p:cNvPr id="8" name="Picture 7" descr="A colorful anchor on a black background">
            <a:extLst>
              <a:ext uri="{FF2B5EF4-FFF2-40B4-BE49-F238E27FC236}">
                <a16:creationId xmlns:a16="http://schemas.microsoft.com/office/drawing/2014/main" id="{B640B7A8-29F2-BF15-4866-6F09E69972A2}"/>
              </a:ext>
            </a:extLst>
          </p:cNvPr>
          <p:cNvPicPr>
            <a:picLocks noChangeAspect="1"/>
          </p:cNvPicPr>
          <p:nvPr/>
        </p:nvPicPr>
        <p:blipFill>
          <a:blip r:embed="rId2"/>
          <a:stretch>
            <a:fillRect/>
          </a:stretch>
        </p:blipFill>
        <p:spPr>
          <a:xfrm>
            <a:off x="481094" y="95250"/>
            <a:ext cx="3754540" cy="66652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82584687-6774-12B3-9B4C-FEB6B3731345}"/>
              </a:ext>
            </a:extLst>
          </p:cNvPr>
          <p:cNvSpPr txBox="1"/>
          <p:nvPr/>
        </p:nvSpPr>
        <p:spPr>
          <a:xfrm>
            <a:off x="17948" y="6686449"/>
            <a:ext cx="1749197" cy="169277"/>
          </a:xfrm>
          <a:prstGeom prst="rect">
            <a:avLst/>
          </a:prstGeom>
          <a:noFill/>
        </p:spPr>
        <p:txBody>
          <a:bodyPr wrap="none" rtlCol="0">
            <a:spAutoFit/>
          </a:bodyPr>
          <a:lstStyle/>
          <a:p>
            <a:r>
              <a:rPr lang="en-US" sz="500" dirty="0"/>
              <a:t>https://wallpaperboat.com/anchor-iphone-wallpapers</a:t>
            </a:r>
          </a:p>
        </p:txBody>
      </p:sp>
    </p:spTree>
    <p:extLst>
      <p:ext uri="{BB962C8B-B14F-4D97-AF65-F5344CB8AC3E}">
        <p14:creationId xmlns:p14="http://schemas.microsoft.com/office/powerpoint/2010/main" val="8322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201" descr="A picture containing text&#10;&#10;Description automatically generated">
            <a:extLst>
              <a:ext uri="{FF2B5EF4-FFF2-40B4-BE49-F238E27FC236}">
                <a16:creationId xmlns:a16="http://schemas.microsoft.com/office/drawing/2014/main" id="{C8B8E6FB-F4B2-5AEE-6B73-7F4478E6765F}"/>
              </a:ext>
            </a:extLst>
          </p:cNvPr>
          <p:cNvPicPr>
            <a:picLocks noChangeAspect="1"/>
          </p:cNvPicPr>
          <p:nvPr/>
        </p:nvPicPr>
        <p:blipFill>
          <a:blip r:embed="rId2"/>
          <a:stretch>
            <a:fillRect/>
          </a:stretch>
        </p:blipFill>
        <p:spPr>
          <a:xfrm>
            <a:off x="-2379" y="4312442"/>
            <a:ext cx="12194380" cy="2102643"/>
          </a:xfrm>
          <a:prstGeom prst="rect">
            <a:avLst/>
          </a:prstGeom>
        </p:spPr>
      </p:pic>
      <p:sp>
        <p:nvSpPr>
          <p:cNvPr id="5" name="Slide Number Placeholder 4">
            <a:extLst>
              <a:ext uri="{FF2B5EF4-FFF2-40B4-BE49-F238E27FC236}">
                <a16:creationId xmlns:a16="http://schemas.microsoft.com/office/drawing/2014/main" id="{FE3EB774-B456-48FC-A23E-C8808D854228}"/>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21</a:t>
            </a:fld>
            <a:endParaRPr lang="en-US" dirty="0"/>
          </a:p>
        </p:txBody>
      </p:sp>
      <p:graphicFrame>
        <p:nvGraphicFramePr>
          <p:cNvPr id="16" name="Content Placeholder 2" descr="Team Placeholder ">
            <a:extLst>
              <a:ext uri="{FF2B5EF4-FFF2-40B4-BE49-F238E27FC236}">
                <a16:creationId xmlns:a16="http://schemas.microsoft.com/office/drawing/2014/main" id="{2F92F389-1DD3-4F7E-BCB6-52EB7D82CEBB}"/>
              </a:ext>
            </a:extLst>
          </p:cNvPr>
          <p:cNvGraphicFramePr>
            <a:graphicFrameLocks noGrp="1"/>
          </p:cNvGraphicFramePr>
          <p:nvPr>
            <p:ph sz="quarter" idx="13"/>
            <p:extLst>
              <p:ext uri="{D42A27DB-BD31-4B8C-83A1-F6EECF244321}">
                <p14:modId xmlns:p14="http://schemas.microsoft.com/office/powerpoint/2010/main" val="3754215199"/>
              </p:ext>
            </p:extLst>
          </p:nvPr>
        </p:nvGraphicFramePr>
        <p:xfrm>
          <a:off x="0" y="-3379"/>
          <a:ext cx="12192000" cy="4309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4FA2973-8DFD-CF1E-9261-ED6CE0B0FA4D}"/>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202" name="TextBox 201">
            <a:extLst>
              <a:ext uri="{FF2B5EF4-FFF2-40B4-BE49-F238E27FC236}">
                <a16:creationId xmlns:a16="http://schemas.microsoft.com/office/drawing/2014/main" id="{20B537C1-69EF-462F-3280-0202281DF489}"/>
              </a:ext>
            </a:extLst>
          </p:cNvPr>
          <p:cNvSpPr txBox="1"/>
          <p:nvPr/>
        </p:nvSpPr>
        <p:spPr>
          <a:xfrm>
            <a:off x="41671" y="6616898"/>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t>https://lhsagm.ejoinme.org/AllHandsOnDeck</a:t>
            </a:r>
          </a:p>
        </p:txBody>
      </p:sp>
      <mc:AlternateContent xmlns:mc="http://schemas.openxmlformats.org/markup-compatibility/2006" xmlns:p14="http://schemas.microsoft.com/office/powerpoint/2010/main">
        <mc:Choice Requires="p14">
          <p:contentPart p14:bwMode="auto" r:id="rId8">
            <p14:nvContentPartPr>
              <p14:cNvPr id="240" name="Ink 239">
                <a:extLst>
                  <a:ext uri="{FF2B5EF4-FFF2-40B4-BE49-F238E27FC236}">
                    <a16:creationId xmlns:a16="http://schemas.microsoft.com/office/drawing/2014/main" id="{3FC99D70-5634-23D1-7558-52B8A209809C}"/>
                  </a:ext>
                </a:extLst>
              </p14:cNvPr>
              <p14:cNvContentPartPr/>
              <p14:nvPr/>
            </p14:nvContentPartPr>
            <p14:xfrm>
              <a:off x="7153640" y="3861609"/>
              <a:ext cx="635957" cy="433462"/>
            </p14:xfrm>
          </p:contentPart>
        </mc:Choice>
        <mc:Fallback xmlns="">
          <p:pic>
            <p:nvPicPr>
              <p:cNvPr id="240" name="Ink 239">
                <a:extLst>
                  <a:ext uri="{FF2B5EF4-FFF2-40B4-BE49-F238E27FC236}">
                    <a16:creationId xmlns:a16="http://schemas.microsoft.com/office/drawing/2014/main" id="{3FC99D70-5634-23D1-7558-52B8A209809C}"/>
                  </a:ext>
                </a:extLst>
              </p:cNvPr>
              <p:cNvPicPr/>
              <p:nvPr/>
            </p:nvPicPr>
            <p:blipFill>
              <a:blip r:embed="rId9"/>
              <a:stretch>
                <a:fillRect/>
              </a:stretch>
            </p:blipFill>
            <p:spPr>
              <a:xfrm>
                <a:off x="7135645" y="3843623"/>
                <a:ext cx="671588" cy="46907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1" name="Ink 240">
                <a:extLst>
                  <a:ext uri="{FF2B5EF4-FFF2-40B4-BE49-F238E27FC236}">
                    <a16:creationId xmlns:a16="http://schemas.microsoft.com/office/drawing/2014/main" id="{97B57FC5-0500-C615-47B0-AE0A5B1C15FF}"/>
                  </a:ext>
                </a:extLst>
              </p14:cNvPr>
              <p14:cNvContentPartPr/>
              <p14:nvPr/>
            </p14:nvContentPartPr>
            <p14:xfrm>
              <a:off x="7570265" y="4076578"/>
              <a:ext cx="12000" cy="12000"/>
            </p14:xfrm>
          </p:contentPart>
        </mc:Choice>
        <mc:Fallback xmlns="">
          <p:pic>
            <p:nvPicPr>
              <p:cNvPr id="241" name="Ink 240">
                <a:extLst>
                  <a:ext uri="{FF2B5EF4-FFF2-40B4-BE49-F238E27FC236}">
                    <a16:creationId xmlns:a16="http://schemas.microsoft.com/office/drawing/2014/main" id="{97B57FC5-0500-C615-47B0-AE0A5B1C15FF}"/>
                  </a:ext>
                </a:extLst>
              </p:cNvPr>
              <p:cNvPicPr/>
              <p:nvPr/>
            </p:nvPicPr>
            <p:blipFill>
              <a:blip r:embed="rId11"/>
              <a:stretch>
                <a:fillRect/>
              </a:stretch>
            </p:blipFill>
            <p:spPr>
              <a:xfrm>
                <a:off x="6970265" y="3476578"/>
                <a:ext cx="1200000" cy="120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8" name="Ink 227">
                <a:extLst>
                  <a:ext uri="{FF2B5EF4-FFF2-40B4-BE49-F238E27FC236}">
                    <a16:creationId xmlns:a16="http://schemas.microsoft.com/office/drawing/2014/main" id="{D980787A-7D5E-E193-B50F-9C63D7583F83}"/>
                  </a:ext>
                </a:extLst>
              </p14:cNvPr>
              <p14:cNvContentPartPr/>
              <p14:nvPr/>
            </p14:nvContentPartPr>
            <p14:xfrm>
              <a:off x="10059529" y="3888824"/>
              <a:ext cx="214627" cy="332469"/>
            </p14:xfrm>
          </p:contentPart>
        </mc:Choice>
        <mc:Fallback xmlns="">
          <p:pic>
            <p:nvPicPr>
              <p:cNvPr id="228" name="Ink 227">
                <a:extLst>
                  <a:ext uri="{FF2B5EF4-FFF2-40B4-BE49-F238E27FC236}">
                    <a16:creationId xmlns:a16="http://schemas.microsoft.com/office/drawing/2014/main" id="{D980787A-7D5E-E193-B50F-9C63D7583F83}"/>
                  </a:ext>
                </a:extLst>
              </p:cNvPr>
              <p:cNvPicPr/>
              <p:nvPr/>
            </p:nvPicPr>
            <p:blipFill>
              <a:blip r:embed="rId13"/>
              <a:stretch>
                <a:fillRect/>
              </a:stretch>
            </p:blipFill>
            <p:spPr>
              <a:xfrm>
                <a:off x="10050541" y="3879838"/>
                <a:ext cx="232243" cy="35008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9" name="Ink 228">
                <a:extLst>
                  <a:ext uri="{FF2B5EF4-FFF2-40B4-BE49-F238E27FC236}">
                    <a16:creationId xmlns:a16="http://schemas.microsoft.com/office/drawing/2014/main" id="{FCEFDD6A-0D3B-D636-A842-AF74ABF92494}"/>
                  </a:ext>
                </a:extLst>
              </p14:cNvPr>
              <p14:cNvContentPartPr/>
              <p14:nvPr/>
            </p14:nvContentPartPr>
            <p14:xfrm>
              <a:off x="10274158" y="3886641"/>
              <a:ext cx="408312" cy="309024"/>
            </p14:xfrm>
          </p:contentPart>
        </mc:Choice>
        <mc:Fallback xmlns="">
          <p:pic>
            <p:nvPicPr>
              <p:cNvPr id="229" name="Ink 228">
                <a:extLst>
                  <a:ext uri="{FF2B5EF4-FFF2-40B4-BE49-F238E27FC236}">
                    <a16:creationId xmlns:a16="http://schemas.microsoft.com/office/drawing/2014/main" id="{FCEFDD6A-0D3B-D636-A842-AF74ABF92494}"/>
                  </a:ext>
                </a:extLst>
              </p:cNvPr>
              <p:cNvPicPr/>
              <p:nvPr/>
            </p:nvPicPr>
            <p:blipFill>
              <a:blip r:embed="rId15"/>
              <a:stretch>
                <a:fillRect/>
              </a:stretch>
            </p:blipFill>
            <p:spPr>
              <a:xfrm>
                <a:off x="10265172" y="3877647"/>
                <a:ext cx="425924" cy="326652"/>
              </a:xfrm>
              <a:prstGeom prst="rect">
                <a:avLst/>
              </a:prstGeom>
            </p:spPr>
          </p:pic>
        </mc:Fallback>
      </mc:AlternateContent>
      <p:pic>
        <p:nvPicPr>
          <p:cNvPr id="6" name="Picture 5">
            <a:extLst>
              <a:ext uri="{FF2B5EF4-FFF2-40B4-BE49-F238E27FC236}">
                <a16:creationId xmlns:a16="http://schemas.microsoft.com/office/drawing/2014/main" id="{2DC99DB0-6AC3-8F46-4FCA-838948C7EEA5}"/>
              </a:ext>
            </a:extLst>
          </p:cNvPr>
          <p:cNvPicPr>
            <a:picLocks noChangeAspect="1"/>
          </p:cNvPicPr>
          <p:nvPr/>
        </p:nvPicPr>
        <p:blipFill>
          <a:blip r:embed="rId16"/>
          <a:stretch>
            <a:fillRect/>
          </a:stretch>
        </p:blipFill>
        <p:spPr>
          <a:xfrm>
            <a:off x="1413270" y="3845098"/>
            <a:ext cx="977505" cy="527996"/>
          </a:xfrm>
          <a:prstGeom prst="rect">
            <a:avLst/>
          </a:prstGeom>
        </p:spPr>
      </p:pic>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C69BFC6B-8516-F970-3926-10B566CF544B}"/>
                  </a:ext>
                </a:extLst>
              </p14:cNvPr>
              <p14:cNvContentPartPr/>
              <p14:nvPr/>
            </p14:nvContentPartPr>
            <p14:xfrm>
              <a:off x="4275864" y="3927747"/>
              <a:ext cx="402889" cy="368810"/>
            </p14:xfrm>
          </p:contentPart>
        </mc:Choice>
        <mc:Fallback xmlns="">
          <p:pic>
            <p:nvPicPr>
              <p:cNvPr id="20" name="Ink 19">
                <a:extLst>
                  <a:ext uri="{FF2B5EF4-FFF2-40B4-BE49-F238E27FC236}">
                    <a16:creationId xmlns:a16="http://schemas.microsoft.com/office/drawing/2014/main" id="{C69BFC6B-8516-F970-3926-10B566CF544B}"/>
                  </a:ext>
                </a:extLst>
              </p:cNvPr>
              <p:cNvPicPr/>
              <p:nvPr/>
            </p:nvPicPr>
            <p:blipFill>
              <a:blip r:embed="rId18"/>
              <a:stretch>
                <a:fillRect/>
              </a:stretch>
            </p:blipFill>
            <p:spPr>
              <a:xfrm>
                <a:off x="4257878" y="3909756"/>
                <a:ext cx="438502" cy="4044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56116C1E-7FBC-390C-4A45-980A1189FD0D}"/>
                  </a:ext>
                </a:extLst>
              </p14:cNvPr>
              <p14:cNvContentPartPr/>
              <p14:nvPr/>
            </p14:nvContentPartPr>
            <p14:xfrm>
              <a:off x="4631120" y="3934260"/>
              <a:ext cx="353818" cy="448243"/>
            </p14:xfrm>
          </p:contentPart>
        </mc:Choice>
        <mc:Fallback xmlns="">
          <p:pic>
            <p:nvPicPr>
              <p:cNvPr id="21" name="Ink 20">
                <a:extLst>
                  <a:ext uri="{FF2B5EF4-FFF2-40B4-BE49-F238E27FC236}">
                    <a16:creationId xmlns:a16="http://schemas.microsoft.com/office/drawing/2014/main" id="{56116C1E-7FBC-390C-4A45-980A1189FD0D}"/>
                  </a:ext>
                </a:extLst>
              </p:cNvPr>
              <p:cNvPicPr/>
              <p:nvPr/>
            </p:nvPicPr>
            <p:blipFill>
              <a:blip r:embed="rId20"/>
              <a:stretch>
                <a:fillRect/>
              </a:stretch>
            </p:blipFill>
            <p:spPr>
              <a:xfrm>
                <a:off x="4613141" y="3916273"/>
                <a:ext cx="389416" cy="483858"/>
              </a:xfrm>
              <a:prstGeom prst="rect">
                <a:avLst/>
              </a:prstGeom>
            </p:spPr>
          </p:pic>
        </mc:Fallback>
      </mc:AlternateContent>
    </p:spTree>
    <p:extLst>
      <p:ext uri="{BB962C8B-B14F-4D97-AF65-F5344CB8AC3E}">
        <p14:creationId xmlns:p14="http://schemas.microsoft.com/office/powerpoint/2010/main" val="113086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ap of a treasure island">
            <a:extLst>
              <a:ext uri="{FF2B5EF4-FFF2-40B4-BE49-F238E27FC236}">
                <a16:creationId xmlns:a16="http://schemas.microsoft.com/office/drawing/2014/main" id="{2217499B-E9E7-1A87-6F0A-5CC59B910E07}"/>
              </a:ext>
            </a:extLst>
          </p:cNvPr>
          <p:cNvPicPr>
            <a:picLocks noChangeAspect="1"/>
          </p:cNvPicPr>
          <p:nvPr/>
        </p:nvPicPr>
        <p:blipFill>
          <a:blip r:embed="rId2"/>
          <a:stretch>
            <a:fillRect/>
          </a:stretch>
        </p:blipFill>
        <p:spPr>
          <a:xfrm>
            <a:off x="3689214" y="4011773"/>
            <a:ext cx="4813572" cy="2709702"/>
          </a:xfrm>
          <a:prstGeom prst="rect">
            <a:avLst/>
          </a:prstGeom>
          <a:effectLst/>
        </p:spPr>
      </p:pic>
      <p:sp>
        <p:nvSpPr>
          <p:cNvPr id="2" name="Title 1">
            <a:extLst>
              <a:ext uri="{FF2B5EF4-FFF2-40B4-BE49-F238E27FC236}">
                <a16:creationId xmlns:a16="http://schemas.microsoft.com/office/drawing/2014/main" id="{E7F5D8C4-6A6B-913F-8001-663C6A013E27}"/>
              </a:ext>
            </a:extLst>
          </p:cNvPr>
          <p:cNvSpPr>
            <a:spLocks noGrp="1"/>
          </p:cNvSpPr>
          <p:nvPr>
            <p:ph type="title"/>
          </p:nvPr>
        </p:nvSpPr>
        <p:spPr/>
        <p:txBody>
          <a:bodyPr lIns="91440" tIns="45720" rIns="91440" bIns="45720" anchor="t"/>
          <a:lstStyle/>
          <a:p>
            <a:r>
              <a:rPr lang="en-US" sz="4000" b="1" dirty="0">
                <a:solidFill>
                  <a:schemeClr val="tx1"/>
                </a:solidFill>
                <a:ea typeface="+mj-lt"/>
                <a:cs typeface="+mj-lt"/>
              </a:rPr>
              <a:t>The Voyagers’ Virtual Tuckman Team Development Process</a:t>
            </a:r>
            <a:endParaRPr lang="en-US" sz="4000" b="1" dirty="0">
              <a:solidFill>
                <a:schemeClr val="tx1"/>
              </a:solidFill>
            </a:endParaRPr>
          </a:p>
        </p:txBody>
      </p:sp>
      <p:sp>
        <p:nvSpPr>
          <p:cNvPr id="3" name="Text Placeholder 2">
            <a:extLst>
              <a:ext uri="{FF2B5EF4-FFF2-40B4-BE49-F238E27FC236}">
                <a16:creationId xmlns:a16="http://schemas.microsoft.com/office/drawing/2014/main" id="{96B3570D-F37A-CEB3-63BD-793C6648084A}"/>
              </a:ext>
            </a:extLst>
          </p:cNvPr>
          <p:cNvSpPr>
            <a:spLocks noGrp="1"/>
          </p:cNvSpPr>
          <p:nvPr>
            <p:ph type="body" sz="quarter" idx="13"/>
          </p:nvPr>
        </p:nvSpPr>
        <p:spPr/>
        <p:txBody>
          <a:bodyPr lIns="91440" tIns="45720" rIns="91440" bIns="45720" anchor="t"/>
          <a:lstStyle/>
          <a:p>
            <a:pPr algn="ctr"/>
            <a:r>
              <a:rPr lang="en-US" dirty="0">
                <a:solidFill>
                  <a:schemeClr val="tx1"/>
                </a:solidFill>
              </a:rPr>
              <a:t>Forming</a:t>
            </a:r>
          </a:p>
        </p:txBody>
      </p:sp>
      <p:sp>
        <p:nvSpPr>
          <p:cNvPr id="4" name="Content Placeholder 3">
            <a:extLst>
              <a:ext uri="{FF2B5EF4-FFF2-40B4-BE49-F238E27FC236}">
                <a16:creationId xmlns:a16="http://schemas.microsoft.com/office/drawing/2014/main" id="{627FF4DC-0328-36D8-ABAB-9CC960DDC65D}"/>
              </a:ext>
            </a:extLst>
          </p:cNvPr>
          <p:cNvSpPr>
            <a:spLocks noGrp="1"/>
          </p:cNvSpPr>
          <p:nvPr>
            <p:ph idx="1"/>
          </p:nvPr>
        </p:nvSpPr>
        <p:spPr>
          <a:xfrm>
            <a:off x="167149" y="2717782"/>
            <a:ext cx="3994358" cy="3365605"/>
          </a:xfrm>
        </p:spPr>
        <p:txBody>
          <a:bodyPr lIns="91440" tIns="45720" rIns="91440" bIns="45720" anchor="t">
            <a:normAutofit fontScale="62500" lnSpcReduction="20000"/>
          </a:bodyPr>
          <a:lstStyle/>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Purpose Statement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Port of Destination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Vision-Goals-Success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Waypoints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Standing Orders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Values and Behavior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Organization of Leadership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Roles and Responsibilities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Battle Rhythm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Operating Procedures </a:t>
            </a:r>
          </a:p>
          <a:p>
            <a:pPr lvl="1">
              <a:buBlip>
                <a:blip r:embed="rId3">
                  <a:extLst>
                    <a:ext uri="{96DAC541-7B7A-43D3-8B79-37D633B846F1}">
                      <asvg:svgBlip xmlns:asvg="http://schemas.microsoft.com/office/drawing/2016/SVG/main" r:embed="rId4"/>
                    </a:ext>
                  </a:extLst>
                </a:blip>
              </a:buBlip>
            </a:pPr>
            <a:r>
              <a:rPr lang="en-US" sz="2600" b="1" dirty="0">
                <a:solidFill>
                  <a:schemeClr val="tx1"/>
                </a:solidFill>
              </a:rPr>
              <a:t>Plan of Week – Time Management</a:t>
            </a:r>
          </a:p>
          <a:p>
            <a:pPr marL="457200" lvl="1" indent="0">
              <a:buNone/>
            </a:pPr>
            <a:endParaRPr lang="en-US" dirty="0"/>
          </a:p>
        </p:txBody>
      </p:sp>
      <p:sp>
        <p:nvSpPr>
          <p:cNvPr id="5" name="Text Placeholder 4">
            <a:extLst>
              <a:ext uri="{FF2B5EF4-FFF2-40B4-BE49-F238E27FC236}">
                <a16:creationId xmlns:a16="http://schemas.microsoft.com/office/drawing/2014/main" id="{D4CED987-E27A-CE2E-8059-FC0485E39B0F}"/>
              </a:ext>
            </a:extLst>
          </p:cNvPr>
          <p:cNvSpPr>
            <a:spLocks noGrp="1"/>
          </p:cNvSpPr>
          <p:nvPr>
            <p:ph type="body" sz="quarter" idx="17"/>
          </p:nvPr>
        </p:nvSpPr>
        <p:spPr/>
        <p:txBody>
          <a:bodyPr lIns="91440" tIns="45720" rIns="91440" bIns="45720" anchor="t"/>
          <a:lstStyle/>
          <a:p>
            <a:pPr algn="ctr"/>
            <a:r>
              <a:rPr lang="en-US" dirty="0">
                <a:solidFill>
                  <a:schemeClr val="tx1"/>
                </a:solidFill>
              </a:rPr>
              <a:t>Storming</a:t>
            </a:r>
          </a:p>
        </p:txBody>
      </p:sp>
      <p:sp>
        <p:nvSpPr>
          <p:cNvPr id="6" name="Content Placeholder 5">
            <a:extLst>
              <a:ext uri="{FF2B5EF4-FFF2-40B4-BE49-F238E27FC236}">
                <a16:creationId xmlns:a16="http://schemas.microsoft.com/office/drawing/2014/main" id="{0F9ECAEA-3EE2-31B3-86AE-425248C04984}"/>
              </a:ext>
            </a:extLst>
          </p:cNvPr>
          <p:cNvSpPr>
            <a:spLocks noGrp="1"/>
          </p:cNvSpPr>
          <p:nvPr>
            <p:ph idx="16"/>
          </p:nvPr>
        </p:nvSpPr>
        <p:spPr/>
        <p:txBody>
          <a:bodyPr lIns="91440" tIns="45720" rIns="91440" bIns="45720" anchor="t">
            <a:normAutofit/>
          </a:bodyPr>
          <a:lstStyle/>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The Cut of One's Jib</a:t>
            </a:r>
          </a:p>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Operating Procedures</a:t>
            </a:r>
          </a:p>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Sanctions</a:t>
            </a:r>
          </a:p>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Conflict Resolutions</a:t>
            </a:r>
            <a:endParaRPr lang="en-US" sz="1800" b="1" dirty="0">
              <a:solidFill>
                <a:schemeClr val="tx1"/>
              </a:solidFill>
            </a:endParaRPr>
          </a:p>
        </p:txBody>
      </p:sp>
      <p:sp>
        <p:nvSpPr>
          <p:cNvPr id="7" name="Text Placeholder 6">
            <a:extLst>
              <a:ext uri="{FF2B5EF4-FFF2-40B4-BE49-F238E27FC236}">
                <a16:creationId xmlns:a16="http://schemas.microsoft.com/office/drawing/2014/main" id="{832F7C7E-2D91-463D-B366-118A605CA61C}"/>
              </a:ext>
            </a:extLst>
          </p:cNvPr>
          <p:cNvSpPr>
            <a:spLocks noGrp="1"/>
          </p:cNvSpPr>
          <p:nvPr>
            <p:ph type="body" sz="quarter" idx="15"/>
          </p:nvPr>
        </p:nvSpPr>
        <p:spPr/>
        <p:txBody>
          <a:bodyPr lIns="91440" tIns="45720" rIns="91440" bIns="45720" anchor="t"/>
          <a:lstStyle/>
          <a:p>
            <a:pPr algn="ctr"/>
            <a:r>
              <a:rPr lang="en-US" dirty="0">
                <a:solidFill>
                  <a:schemeClr val="tx1"/>
                </a:solidFill>
              </a:rPr>
              <a:t>Norming</a:t>
            </a:r>
          </a:p>
        </p:txBody>
      </p:sp>
      <p:sp>
        <p:nvSpPr>
          <p:cNvPr id="8" name="Content Placeholder 7">
            <a:extLst>
              <a:ext uri="{FF2B5EF4-FFF2-40B4-BE49-F238E27FC236}">
                <a16:creationId xmlns:a16="http://schemas.microsoft.com/office/drawing/2014/main" id="{D7179137-E9D5-234C-0760-848C3F3D6B4A}"/>
              </a:ext>
            </a:extLst>
          </p:cNvPr>
          <p:cNvSpPr>
            <a:spLocks noGrp="1"/>
          </p:cNvSpPr>
          <p:nvPr>
            <p:ph idx="14"/>
          </p:nvPr>
        </p:nvSpPr>
        <p:spPr/>
        <p:txBody>
          <a:bodyPr lIns="91440" tIns="45720" rIns="91440" bIns="45720" anchor="t">
            <a:normAutofit/>
          </a:bodyPr>
          <a:lstStyle/>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Standing Orders</a:t>
            </a:r>
          </a:p>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Battle Rhythm</a:t>
            </a:r>
          </a:p>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Decision Making</a:t>
            </a:r>
          </a:p>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Plan of the Week – Time Management</a:t>
            </a:r>
          </a:p>
          <a:p>
            <a:pPr lvl="1">
              <a:spcBef>
                <a:spcPts val="0"/>
              </a:spcBef>
              <a:buBlip>
                <a:blip r:embed="rId3">
                  <a:extLst>
                    <a:ext uri="{96DAC541-7B7A-43D3-8B79-37D633B846F1}">
                      <asvg:svgBlip xmlns:asvg="http://schemas.microsoft.com/office/drawing/2016/SVG/main" r:embed="rId4"/>
                    </a:ext>
                  </a:extLst>
                </a:blip>
              </a:buBlip>
            </a:pPr>
            <a:r>
              <a:rPr lang="en-US" sz="1800" b="1" dirty="0">
                <a:solidFill>
                  <a:schemeClr val="tx1"/>
                </a:solidFill>
                <a:cs typeface="Calibri"/>
              </a:rPr>
              <a:t>Conflict Resolution</a:t>
            </a:r>
          </a:p>
          <a:p>
            <a:endParaRPr lang="en-US" dirty="0"/>
          </a:p>
        </p:txBody>
      </p:sp>
      <p:sp>
        <p:nvSpPr>
          <p:cNvPr id="11" name="Slide Number Placeholder 10">
            <a:extLst>
              <a:ext uri="{FF2B5EF4-FFF2-40B4-BE49-F238E27FC236}">
                <a16:creationId xmlns:a16="http://schemas.microsoft.com/office/drawing/2014/main" id="{884DB004-953F-6675-DDC3-2B7A37709B4D}"/>
              </a:ext>
            </a:extLst>
          </p:cNvPr>
          <p:cNvSpPr>
            <a:spLocks noGrp="1"/>
          </p:cNvSpPr>
          <p:nvPr>
            <p:ph type="sldNum" sz="quarter" idx="12"/>
          </p:nvPr>
        </p:nvSpPr>
        <p:spPr/>
        <p:txBody>
          <a:bodyPr/>
          <a:lstStyle/>
          <a:p>
            <a:fld id="{73B850FF-6169-4056-8077-06FFA93A5366}" type="slidenum">
              <a:rPr lang="en-US" smtClean="0"/>
              <a:pPr/>
              <a:t>22</a:t>
            </a:fld>
            <a:endParaRPr lang="en-US" dirty="0"/>
          </a:p>
        </p:txBody>
      </p:sp>
      <p:sp>
        <p:nvSpPr>
          <p:cNvPr id="13" name="TextBox 12">
            <a:extLst>
              <a:ext uri="{FF2B5EF4-FFF2-40B4-BE49-F238E27FC236}">
                <a16:creationId xmlns:a16="http://schemas.microsoft.com/office/drawing/2014/main" id="{DC6D62C5-ABAA-05EB-5001-9692554FEAB7}"/>
              </a:ext>
            </a:extLst>
          </p:cNvPr>
          <p:cNvSpPr txBox="1"/>
          <p:nvPr/>
        </p:nvSpPr>
        <p:spPr>
          <a:xfrm>
            <a:off x="12457" y="6591565"/>
            <a:ext cx="2151871" cy="276999"/>
          </a:xfrm>
          <a:prstGeom prst="rect">
            <a:avLst/>
          </a:prstGeom>
          <a:noFill/>
        </p:spPr>
        <p:txBody>
          <a:bodyPr wrap="none" lIns="91440" tIns="45720" rIns="91440" bIns="45720" rtlCol="0" anchor="t">
            <a:spAutoFit/>
          </a:bodyPr>
          <a:lstStyle/>
          <a:p>
            <a:r>
              <a:rPr lang="en-US" sz="1200" dirty="0"/>
              <a:t>Slide Contributions: Brandy</a:t>
            </a:r>
          </a:p>
        </p:txBody>
      </p:sp>
      <p:sp>
        <p:nvSpPr>
          <p:cNvPr id="10" name="TextBox 9">
            <a:extLst>
              <a:ext uri="{FF2B5EF4-FFF2-40B4-BE49-F238E27FC236}">
                <a16:creationId xmlns:a16="http://schemas.microsoft.com/office/drawing/2014/main" id="{0F7C40CD-1EC2-A7CA-5D5E-5DC55A5A4E78}"/>
              </a:ext>
            </a:extLst>
          </p:cNvPr>
          <p:cNvSpPr txBox="1"/>
          <p:nvPr/>
        </p:nvSpPr>
        <p:spPr>
          <a:xfrm>
            <a:off x="9736211" y="6574943"/>
            <a:ext cx="2288640" cy="276999"/>
          </a:xfrm>
          <a:prstGeom prst="rect">
            <a:avLst/>
          </a:prstGeom>
          <a:noFill/>
        </p:spPr>
        <p:txBody>
          <a:bodyPr wrap="none" rtlCol="0">
            <a:spAutoFit/>
          </a:bodyPr>
          <a:lstStyle/>
          <a:p>
            <a:r>
              <a:rPr lang="en-US" sz="1200" b="1" dirty="0"/>
              <a:t>Scavenger Hunt Answer Key</a:t>
            </a:r>
          </a:p>
        </p:txBody>
      </p:sp>
      <p:sp>
        <p:nvSpPr>
          <p:cNvPr id="18" name="TextBox 17">
            <a:extLst>
              <a:ext uri="{FF2B5EF4-FFF2-40B4-BE49-F238E27FC236}">
                <a16:creationId xmlns:a16="http://schemas.microsoft.com/office/drawing/2014/main" id="{7B3F5725-9191-E8EA-89DA-7C2694771F9F}"/>
              </a:ext>
            </a:extLst>
          </p:cNvPr>
          <p:cNvSpPr txBox="1"/>
          <p:nvPr/>
        </p:nvSpPr>
        <p:spPr>
          <a:xfrm>
            <a:off x="3689214" y="6689427"/>
            <a:ext cx="4125796" cy="218805"/>
          </a:xfrm>
          <a:prstGeom prst="rect">
            <a:avLst/>
          </a:prstGeom>
          <a:noFill/>
        </p:spPr>
        <p:txBody>
          <a:bodyPr wrap="square">
            <a:spAutoFit/>
          </a:bodyPr>
          <a:lstStyle/>
          <a:p>
            <a:r>
              <a:rPr lang="en-US" sz="800" dirty="0"/>
              <a:t>https://www.istockphoto.com/photo/pirate-treasure-map-gm611868178-105311251</a:t>
            </a:r>
          </a:p>
        </p:txBody>
      </p:sp>
    </p:spTree>
    <p:extLst>
      <p:ext uri="{BB962C8B-B14F-4D97-AF65-F5344CB8AC3E}">
        <p14:creationId xmlns:p14="http://schemas.microsoft.com/office/powerpoint/2010/main" val="3491731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 name="Picture 13" descr="A picture containing map">
            <a:extLst>
              <a:ext uri="{FF2B5EF4-FFF2-40B4-BE49-F238E27FC236}">
                <a16:creationId xmlns:a16="http://schemas.microsoft.com/office/drawing/2014/main" id="{820EE910-E2E9-CAF9-6D42-A3205813AA5D}"/>
              </a:ext>
            </a:extLst>
          </p:cNvPr>
          <p:cNvPicPr>
            <a:picLocks noChangeAspect="1"/>
          </p:cNvPicPr>
          <p:nvPr/>
        </p:nvPicPr>
        <p:blipFill>
          <a:blip r:embed="rId3"/>
          <a:stretch>
            <a:fillRect/>
          </a:stretch>
        </p:blipFill>
        <p:spPr>
          <a:xfrm>
            <a:off x="0" y="0"/>
            <a:ext cx="12192000" cy="3067665"/>
          </a:xfrm>
          <a:prstGeom prst="rect">
            <a:avLst/>
          </a:prstGeom>
        </p:spPr>
      </p:pic>
      <p:sp>
        <p:nvSpPr>
          <p:cNvPr id="4" name="Slide Number Placeholder 3">
            <a:extLst>
              <a:ext uri="{FF2B5EF4-FFF2-40B4-BE49-F238E27FC236}">
                <a16:creationId xmlns:a16="http://schemas.microsoft.com/office/drawing/2014/main" id="{78232D9B-1ACD-4116-A9A2-21EDA7FA7446}"/>
              </a:ext>
            </a:extLst>
          </p:cNvPr>
          <p:cNvSpPr>
            <a:spLocks noGrp="1"/>
          </p:cNvSpPr>
          <p:nvPr>
            <p:ph type="sldNum" sz="quarter" idx="13"/>
          </p:nvPr>
        </p:nvSpPr>
        <p:spPr/>
        <p:txBody>
          <a:bodyPr/>
          <a:lstStyle/>
          <a:p>
            <a:fld id="{73B850FF-6169-4056-8077-06FFA93A5366}" type="slidenum">
              <a:rPr lang="en-US" smtClean="0"/>
              <a:pPr/>
              <a:t>3</a:t>
            </a:fld>
            <a:endParaRPr lang="en-US" dirty="0"/>
          </a:p>
        </p:txBody>
      </p:sp>
      <p:sp>
        <p:nvSpPr>
          <p:cNvPr id="21" name="Text Placeholder 20">
            <a:extLst>
              <a:ext uri="{FF2B5EF4-FFF2-40B4-BE49-F238E27FC236}">
                <a16:creationId xmlns:a16="http://schemas.microsoft.com/office/drawing/2014/main" id="{12624401-DD7F-41EC-8255-1B883631DF24}"/>
              </a:ext>
            </a:extLst>
          </p:cNvPr>
          <p:cNvSpPr>
            <a:spLocks noGrp="1"/>
          </p:cNvSpPr>
          <p:nvPr>
            <p:ph type="body" sz="quarter" idx="15"/>
          </p:nvPr>
        </p:nvSpPr>
        <p:spPr>
          <a:xfrm>
            <a:off x="0" y="2535543"/>
            <a:ext cx="12192000" cy="4363911"/>
          </a:xfrm>
        </p:spPr>
        <p:txBody>
          <a:bodyPr lIns="91440" tIns="45720" rIns="91440" bIns="45720" anchor="ctr"/>
          <a:lstStyle/>
          <a:p>
            <a:r>
              <a:rPr lang="en-US" sz="3600" dirty="0">
                <a:latin typeface="Avenir Next LT Pro"/>
                <a:cs typeface="Posterama"/>
              </a:rPr>
              <a:t>W</a:t>
            </a:r>
            <a:r>
              <a:rPr lang="en-US" sz="2000" dirty="0">
                <a:latin typeface="Avenir Next LT Pro"/>
                <a:cs typeface="Posterama"/>
              </a:rPr>
              <a:t>e also need your help in a scavenger hunt. We seem to have misplaced part of the manifest that outlines Tuckman's Stages of Group Development. We need this before getting underway to ensure we stay on course for this mission. SORM topics are categorized into the first three stages of development – Forming, Storming and/or Norming. Because the stages are concurrent and not linear, some topics are found in multiple stages. Please help us by finding the lone embedded "F" for Forming, "S" for Storming, and/or "N" for Norming for each SORM topic. If you find any of these bold-font capital letters, write it down with the SORM topic so we can outline Tuckman's Stages of Group Development and fill in the missing piece of the manifest. Will you join us on this journey through the SORM to help you learn the ropes and help us locate part of the missing manifest so we can get underway?</a:t>
            </a:r>
          </a:p>
        </p:txBody>
      </p:sp>
      <p:sp>
        <p:nvSpPr>
          <p:cNvPr id="6" name="TextBox 5">
            <a:extLst>
              <a:ext uri="{FF2B5EF4-FFF2-40B4-BE49-F238E27FC236}">
                <a16:creationId xmlns:a16="http://schemas.microsoft.com/office/drawing/2014/main" id="{EEA47EE6-4DC2-01F5-CD56-091CC6257B13}"/>
              </a:ext>
            </a:extLst>
          </p:cNvPr>
          <p:cNvSpPr txBox="1"/>
          <p:nvPr/>
        </p:nvSpPr>
        <p:spPr>
          <a:xfrm>
            <a:off x="7820025" y="6572945"/>
            <a:ext cx="4371975" cy="276999"/>
          </a:xfrm>
          <a:prstGeom prst="rect">
            <a:avLst/>
          </a:prstGeom>
          <a:noFill/>
        </p:spPr>
        <p:txBody>
          <a:bodyPr wrap="square" lIns="91440" tIns="45720" rIns="91440" bIns="45720" rtlCol="0" anchor="t">
            <a:spAutoFit/>
          </a:bodyPr>
          <a:lstStyle/>
          <a:p>
            <a:pPr algn="ctr"/>
            <a:r>
              <a:rPr lang="en-US" sz="1200" dirty="0">
                <a:latin typeface="Avenir Next LT Pro"/>
                <a:cs typeface="Posterama"/>
              </a:rPr>
              <a:t>Slide Contributions: Brandy, Cameron, Sophia and Elyssa</a:t>
            </a:r>
          </a:p>
        </p:txBody>
      </p:sp>
      <p:sp>
        <p:nvSpPr>
          <p:cNvPr id="11" name="TextBox 10">
            <a:extLst>
              <a:ext uri="{FF2B5EF4-FFF2-40B4-BE49-F238E27FC236}">
                <a16:creationId xmlns:a16="http://schemas.microsoft.com/office/drawing/2014/main" id="{80715931-F930-D12B-BACE-A85ACBA8155B}"/>
              </a:ext>
            </a:extLst>
          </p:cNvPr>
          <p:cNvSpPr txBox="1"/>
          <p:nvPr/>
        </p:nvSpPr>
        <p:spPr>
          <a:xfrm>
            <a:off x="0" y="0"/>
            <a:ext cx="12192000" cy="1938992"/>
          </a:xfrm>
          <a:prstGeom prst="rect">
            <a:avLst/>
          </a:prstGeom>
          <a:noFill/>
        </p:spPr>
        <p:txBody>
          <a:bodyPr wrap="square" rtlCol="0" anchor="ctr">
            <a:spAutoFit/>
          </a:bodyPr>
          <a:lstStyle/>
          <a:p>
            <a:pPr algn="ctr"/>
            <a:r>
              <a:rPr lang="en-US" sz="12000" cap="small" dirty="0">
                <a:latin typeface="Colonna MT" panose="04020805060202030203" pitchFamily="82" charset="0"/>
              </a:rPr>
              <a:t>Scavenger Hunt</a:t>
            </a:r>
          </a:p>
        </p:txBody>
      </p:sp>
      <p:sp>
        <p:nvSpPr>
          <p:cNvPr id="18" name="TextBox 17">
            <a:extLst>
              <a:ext uri="{FF2B5EF4-FFF2-40B4-BE49-F238E27FC236}">
                <a16:creationId xmlns:a16="http://schemas.microsoft.com/office/drawing/2014/main" id="{4DA0CEA5-EEDE-22B8-0BC4-6D9E46281929}"/>
              </a:ext>
            </a:extLst>
          </p:cNvPr>
          <p:cNvSpPr txBox="1"/>
          <p:nvPr/>
        </p:nvSpPr>
        <p:spPr>
          <a:xfrm>
            <a:off x="0" y="6638230"/>
            <a:ext cx="3558980" cy="215444"/>
          </a:xfrm>
          <a:prstGeom prst="rect">
            <a:avLst/>
          </a:prstGeom>
          <a:noFill/>
        </p:spPr>
        <p:txBody>
          <a:bodyPr wrap="square">
            <a:spAutoFit/>
          </a:bodyPr>
          <a:lstStyle/>
          <a:p>
            <a:r>
              <a:rPr lang="en-US" sz="800" dirty="0"/>
              <a:t>https://pixels.com/featured/old-treasure-map-mehrshad-chakameh.html</a:t>
            </a:r>
          </a:p>
        </p:txBody>
      </p:sp>
    </p:spTree>
    <p:extLst>
      <p:ext uri="{BB962C8B-B14F-4D97-AF65-F5344CB8AC3E}">
        <p14:creationId xmlns:p14="http://schemas.microsoft.com/office/powerpoint/2010/main" val="2907818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Subtitle 6">
            <a:extLst>
              <a:ext uri="{FF2B5EF4-FFF2-40B4-BE49-F238E27FC236}">
                <a16:creationId xmlns:a16="http://schemas.microsoft.com/office/drawing/2014/main" id="{1BFE8206-8B7B-7D48-25CD-60F58D999960}"/>
              </a:ext>
            </a:extLst>
          </p:cNvPr>
          <p:cNvGraphicFramePr/>
          <p:nvPr>
            <p:extLst>
              <p:ext uri="{D42A27DB-BD31-4B8C-83A1-F6EECF244321}">
                <p14:modId xmlns:p14="http://schemas.microsoft.com/office/powerpoint/2010/main" val="3180537356"/>
              </p:ext>
            </p:extLst>
          </p:nvPr>
        </p:nvGraphicFramePr>
        <p:xfrm>
          <a:off x="373304" y="720174"/>
          <a:ext cx="6430235" cy="5859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406C0716-5D59-43AE-A330-C9AC7B2CD347}"/>
              </a:ext>
            </a:extLst>
          </p:cNvPr>
          <p:cNvSpPr>
            <a:spLocks noGrp="1"/>
          </p:cNvSpPr>
          <p:nvPr>
            <p:ph type="title"/>
          </p:nvPr>
        </p:nvSpPr>
        <p:spPr>
          <a:xfrm>
            <a:off x="373303" y="0"/>
            <a:ext cx="6430236" cy="811787"/>
          </a:xfrm>
        </p:spPr>
        <p:txBody>
          <a:bodyPr/>
          <a:lstStyle/>
          <a:p>
            <a:pPr algn="ctr"/>
            <a:r>
              <a:rPr lang="en-US" dirty="0"/>
              <a:t>SORM</a:t>
            </a:r>
            <a:r>
              <a:rPr lang="en-US" sz="1050" dirty="0"/>
              <a:t>  </a:t>
            </a:r>
            <a:r>
              <a:rPr lang="en-US" dirty="0"/>
              <a:t>Contents</a:t>
            </a:r>
          </a:p>
        </p:txBody>
      </p:sp>
      <p:pic>
        <p:nvPicPr>
          <p:cNvPr id="19" name="Picture Placeholder 18">
            <a:extLst>
              <a:ext uri="{FF2B5EF4-FFF2-40B4-BE49-F238E27FC236}">
                <a16:creationId xmlns:a16="http://schemas.microsoft.com/office/drawing/2014/main" id="{87124CE7-F971-49E7-B50B-C260A251A8F7}"/>
              </a:ext>
            </a:extLst>
          </p:cNvPr>
          <p:cNvPicPr>
            <a:picLocks noGrp="1" noChangeAspect="1"/>
          </p:cNvPicPr>
          <p:nvPr>
            <p:ph type="pic" sz="quarter" idx="13"/>
          </p:nvPr>
        </p:nvPicPr>
        <p:blipFill rotWithShape="1">
          <a:blip r:embed="rId8"/>
          <a:srcRect t="28433" b="26861"/>
          <a:stretch/>
        </p:blipFill>
        <p:spPr>
          <a:xfrm>
            <a:off x="7119199" y="698227"/>
            <a:ext cx="4818063" cy="2508597"/>
          </a:xfrm>
        </p:spPr>
      </p:pic>
      <p:sp>
        <p:nvSpPr>
          <p:cNvPr id="17" name="Slide Number Placeholder 16">
            <a:extLst>
              <a:ext uri="{FF2B5EF4-FFF2-40B4-BE49-F238E27FC236}">
                <a16:creationId xmlns:a16="http://schemas.microsoft.com/office/drawing/2014/main" id="{61DE433B-D5F9-43BE-952C-B08B09FDD667}"/>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4</a:t>
            </a:fld>
            <a:endParaRPr lang="en-US" dirty="0"/>
          </a:p>
        </p:txBody>
      </p:sp>
      <p:grpSp>
        <p:nvGrpSpPr>
          <p:cNvPr id="37" name="Bottom Right">
            <a:extLst>
              <a:ext uri="{FF2B5EF4-FFF2-40B4-BE49-F238E27FC236}">
                <a16:creationId xmlns:a16="http://schemas.microsoft.com/office/drawing/2014/main" id="{55C8AD2F-5B7B-44EB-AEC6-DB915E954A7A}"/>
              </a:ext>
              <a:ext uri="{C183D7F6-B498-43B3-948B-1728B52AA6E4}">
                <adec:decorative xmlns:adec="http://schemas.microsoft.com/office/drawing/2017/decorative" val="1"/>
              </a:ext>
            </a:extLst>
          </p:cNvPr>
          <p:cNvGrpSpPr/>
          <p:nvPr/>
        </p:nvGrpSpPr>
        <p:grpSpPr>
          <a:xfrm>
            <a:off x="7295322" y="3276601"/>
            <a:ext cx="4896678" cy="3581399"/>
            <a:chOff x="7980400" y="3276601"/>
            <a:chExt cx="4211600" cy="3581399"/>
          </a:xfrm>
        </p:grpSpPr>
        <p:grpSp>
          <p:nvGrpSpPr>
            <p:cNvPr id="47" name="Graphic 157">
              <a:extLst>
                <a:ext uri="{FF2B5EF4-FFF2-40B4-BE49-F238E27FC236}">
                  <a16:creationId xmlns:a16="http://schemas.microsoft.com/office/drawing/2014/main" id="{AD2237AA-7A0E-46FE-8C56-65082235ECE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49" name="Freeform: Shape 48">
                <a:extLst>
                  <a:ext uri="{FF2B5EF4-FFF2-40B4-BE49-F238E27FC236}">
                    <a16:creationId xmlns:a16="http://schemas.microsoft.com/office/drawing/2014/main" id="{8189D45D-DFA3-4998-98D1-5D9637BDA9C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0" name="Freeform: Shape 49">
                <a:extLst>
                  <a:ext uri="{FF2B5EF4-FFF2-40B4-BE49-F238E27FC236}">
                    <a16:creationId xmlns:a16="http://schemas.microsoft.com/office/drawing/2014/main" id="{4E2B0C16-9511-474C-B3A2-401F66A741E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1" name="Freeform: Shape 50">
                <a:extLst>
                  <a:ext uri="{FF2B5EF4-FFF2-40B4-BE49-F238E27FC236}">
                    <a16:creationId xmlns:a16="http://schemas.microsoft.com/office/drawing/2014/main" id="{2D474A2B-3E8D-40C0-98CA-6697FC0EA99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2" name="Freeform: Shape 51">
                <a:extLst>
                  <a:ext uri="{FF2B5EF4-FFF2-40B4-BE49-F238E27FC236}">
                    <a16:creationId xmlns:a16="http://schemas.microsoft.com/office/drawing/2014/main" id="{B7AE6964-2C05-4058-A591-1EF146A33B6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3" name="Freeform: Shape 52">
                <a:extLst>
                  <a:ext uri="{FF2B5EF4-FFF2-40B4-BE49-F238E27FC236}">
                    <a16:creationId xmlns:a16="http://schemas.microsoft.com/office/drawing/2014/main" id="{33574087-63C5-4183-82FA-AC9A54AA793B}"/>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4" name="Freeform: Shape 53">
                <a:extLst>
                  <a:ext uri="{FF2B5EF4-FFF2-40B4-BE49-F238E27FC236}">
                    <a16:creationId xmlns:a16="http://schemas.microsoft.com/office/drawing/2014/main" id="{BD162D94-709E-4257-90A5-A01CF9FCBA0A}"/>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dirty="0"/>
              </a:p>
            </p:txBody>
          </p:sp>
          <p:sp>
            <p:nvSpPr>
              <p:cNvPr id="55" name="Freeform: Shape 54">
                <a:extLst>
                  <a:ext uri="{FF2B5EF4-FFF2-40B4-BE49-F238E27FC236}">
                    <a16:creationId xmlns:a16="http://schemas.microsoft.com/office/drawing/2014/main" id="{B07825EA-21C0-423A-A0C9-9B747B200F06}"/>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dirty="0"/>
              </a:p>
            </p:txBody>
          </p:sp>
        </p:grpSp>
        <p:sp>
          <p:nvSpPr>
            <p:cNvPr id="48" name="Freeform: Shape 47">
              <a:extLst>
                <a:ext uri="{FF2B5EF4-FFF2-40B4-BE49-F238E27FC236}">
                  <a16:creationId xmlns:a16="http://schemas.microsoft.com/office/drawing/2014/main" id="{9DD04C10-BC2D-45BD-BB64-35E600DDD78D}"/>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TextBox 4">
            <a:extLst>
              <a:ext uri="{FF2B5EF4-FFF2-40B4-BE49-F238E27FC236}">
                <a16:creationId xmlns:a16="http://schemas.microsoft.com/office/drawing/2014/main" id="{EC69AE06-9BB1-2F2A-C7E7-6F8CAC64AD12}"/>
              </a:ext>
            </a:extLst>
          </p:cNvPr>
          <p:cNvSpPr txBox="1"/>
          <p:nvPr/>
        </p:nvSpPr>
        <p:spPr>
          <a:xfrm>
            <a:off x="7119199" y="3206732"/>
            <a:ext cx="4805082" cy="246221"/>
          </a:xfrm>
          <a:prstGeom prst="rect">
            <a:avLst/>
          </a:prstGeom>
          <a:noFill/>
        </p:spPr>
        <p:txBody>
          <a:bodyPr wrap="square" lIns="91440" tIns="45720" rIns="91440" bIns="45720" rtlCol="0" anchor="t">
            <a:spAutoFit/>
          </a:bodyPr>
          <a:lstStyle/>
          <a:p>
            <a:r>
              <a:rPr lang="en-US" sz="500" dirty="0">
                <a:latin typeface="Posterama"/>
                <a:cs typeface="Posterama"/>
              </a:rPr>
              <a:t>https://books.google.com/books?id=SSOWmzphs5IC&amp;pg=PR5&amp;dq=ship%27s+organization+and+regulations+manual&amp;hl=en&amp;newbks=1&amp;newbks_redir=0&amp;sa=X&amp;ved=2ahUKEwja0uvl34v_AhWbfDABHS6FC3QQ6AF6BAgHEAI#v=onepage&amp;q=ship's%20organization%20and%20regulations%20manual&amp;f=false</a:t>
            </a:r>
          </a:p>
        </p:txBody>
      </p:sp>
      <p:sp>
        <p:nvSpPr>
          <p:cNvPr id="10" name="TextBox 9">
            <a:extLst>
              <a:ext uri="{FF2B5EF4-FFF2-40B4-BE49-F238E27FC236}">
                <a16:creationId xmlns:a16="http://schemas.microsoft.com/office/drawing/2014/main" id="{04201D3C-8188-56BC-E148-2E586D21C374}"/>
              </a:ext>
            </a:extLst>
          </p:cNvPr>
          <p:cNvSpPr txBox="1"/>
          <p:nvPr/>
        </p:nvSpPr>
        <p:spPr>
          <a:xfrm>
            <a:off x="8002589" y="6548662"/>
            <a:ext cx="4171463" cy="276999"/>
          </a:xfrm>
          <a:prstGeom prst="rect">
            <a:avLst/>
          </a:prstGeom>
          <a:noFill/>
        </p:spPr>
        <p:txBody>
          <a:bodyPr wrap="none" lIns="91440" tIns="45720" rIns="91440" bIns="45720" rtlCol="0" anchor="t">
            <a:spAutoFit/>
          </a:bodyPr>
          <a:lstStyle/>
          <a:p>
            <a:r>
              <a:rPr lang="en-US" sz="1200" dirty="0">
                <a:latin typeface="Avenir Next LT Pro"/>
                <a:cs typeface="Posterama"/>
              </a:rPr>
              <a:t>Slide Contributions: Brandy, Cameron, Sophia and Elyssa</a:t>
            </a:r>
          </a:p>
        </p:txBody>
      </p:sp>
      <p:sp>
        <p:nvSpPr>
          <p:cNvPr id="12" name="TextBox 11">
            <a:extLst>
              <a:ext uri="{FF2B5EF4-FFF2-40B4-BE49-F238E27FC236}">
                <a16:creationId xmlns:a16="http://schemas.microsoft.com/office/drawing/2014/main" id="{06A6D482-1F03-874A-CA73-5FE09D14DFCF}"/>
              </a:ext>
            </a:extLst>
          </p:cNvPr>
          <p:cNvSpPr txBox="1"/>
          <p:nvPr/>
        </p:nvSpPr>
        <p:spPr>
          <a:xfrm>
            <a:off x="7119199" y="3728528"/>
            <a:ext cx="4818063" cy="2554545"/>
          </a:xfrm>
          <a:prstGeom prst="rect">
            <a:avLst/>
          </a:prstGeom>
          <a:noFill/>
        </p:spPr>
        <p:txBody>
          <a:bodyPr wrap="square" rtlCol="0">
            <a:spAutoFit/>
          </a:bodyPr>
          <a:lstStyle/>
          <a:p>
            <a:pPr algn="ctr"/>
            <a:r>
              <a:rPr lang="en-US" sz="4000" dirty="0">
                <a:latin typeface="Algerian" panose="04020705040A02060702" pitchFamily="82" charset="0"/>
              </a:rPr>
              <a:t>Ship’s Organization and Regulations Manual</a:t>
            </a:r>
          </a:p>
        </p:txBody>
      </p:sp>
    </p:spTree>
    <p:extLst>
      <p:ext uri="{BB962C8B-B14F-4D97-AF65-F5344CB8AC3E}">
        <p14:creationId xmlns:p14="http://schemas.microsoft.com/office/powerpoint/2010/main" val="1364216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06B91-250D-4CF1-B325-5A9273131DFA}"/>
              </a:ext>
            </a:extLst>
          </p:cNvPr>
          <p:cNvSpPr>
            <a:spLocks noGrp="1"/>
          </p:cNvSpPr>
          <p:nvPr>
            <p:ph type="ctrTitle"/>
          </p:nvPr>
        </p:nvSpPr>
        <p:spPr>
          <a:xfrm>
            <a:off x="6399184" y="721098"/>
            <a:ext cx="5581560" cy="713242"/>
          </a:xfrm>
        </p:spPr>
        <p:txBody>
          <a:bodyPr lIns="91440" tIns="45720" rIns="91440" bIns="45720" anchor="ctr">
            <a:normAutofit fontScale="90000"/>
          </a:bodyPr>
          <a:lstStyle/>
          <a:p>
            <a:pPr algn="ctr"/>
            <a:r>
              <a:rPr lang="en-US" dirty="0"/>
              <a:t>Purpose Statement</a:t>
            </a:r>
          </a:p>
        </p:txBody>
      </p:sp>
      <p:sp>
        <p:nvSpPr>
          <p:cNvPr id="7" name="Text Placeholder 6">
            <a:extLst>
              <a:ext uri="{FF2B5EF4-FFF2-40B4-BE49-F238E27FC236}">
                <a16:creationId xmlns:a16="http://schemas.microsoft.com/office/drawing/2014/main" id="{42B844A9-8E53-4442-8CBA-6B67F7C2DAEC}"/>
              </a:ext>
            </a:extLst>
          </p:cNvPr>
          <p:cNvSpPr>
            <a:spLocks noGrp="1"/>
          </p:cNvSpPr>
          <p:nvPr>
            <p:ph type="body" sz="quarter" idx="13"/>
          </p:nvPr>
        </p:nvSpPr>
        <p:spPr>
          <a:xfrm>
            <a:off x="6399184" y="1493871"/>
            <a:ext cx="5581650" cy="3881534"/>
          </a:xfrm>
        </p:spPr>
        <p:txBody>
          <a:bodyPr lIns="91440" tIns="45720" rIns="91440" bIns="45720" anchor="ctr"/>
          <a:lstStyle/>
          <a:p>
            <a:pPr algn="ctr"/>
            <a:r>
              <a:rPr lang="en-US" dirty="0">
                <a:latin typeface="Avenir Next LT Pro"/>
                <a:cs typeface="Posterama"/>
              </a:rPr>
              <a:t>To come together as a team to complete missions in a manner that reflects understanding of content material, the importance of team dynamics, and exceed expectations until we go ashore.</a:t>
            </a:r>
          </a:p>
        </p:txBody>
      </p:sp>
      <p:pic>
        <p:nvPicPr>
          <p:cNvPr id="25" name="Picture Placeholder 24" descr="Picture of the front of a boat on the water">
            <a:extLst>
              <a:ext uri="{FF2B5EF4-FFF2-40B4-BE49-F238E27FC236}">
                <a16:creationId xmlns:a16="http://schemas.microsoft.com/office/drawing/2014/main" id="{ABE8B1C3-3716-432D-AEA3-138B3ADB4B11}"/>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726517" y="944238"/>
            <a:ext cx="2478719" cy="4957437"/>
          </a:xfrm>
        </p:spPr>
      </p:pic>
      <p:pic>
        <p:nvPicPr>
          <p:cNvPr id="29" name="Picture Placeholder 28" descr="Rope around poles on a boat">
            <a:extLst>
              <a:ext uri="{FF2B5EF4-FFF2-40B4-BE49-F238E27FC236}">
                <a16:creationId xmlns:a16="http://schemas.microsoft.com/office/drawing/2014/main" id="{48D3C036-4E76-4346-A185-09B6625983C8}"/>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a:xfrm>
            <a:off x="3339435" y="944627"/>
            <a:ext cx="2410165" cy="2410165"/>
          </a:xfrm>
        </p:spPr>
      </p:pic>
      <p:pic>
        <p:nvPicPr>
          <p:cNvPr id="33" name="Picture Placeholder 32" descr="Free Images : wing, boat, wheel, wind, vehicle, mast, yacht, sailboat ...">
            <a:extLst>
              <a:ext uri="{FF2B5EF4-FFF2-40B4-BE49-F238E27FC236}">
                <a16:creationId xmlns:a16="http://schemas.microsoft.com/office/drawing/2014/main" id="{5FDA72C0-B9C6-43C5-A7E4-ADA14BAE0D10}"/>
              </a:ext>
            </a:extLst>
          </p:cNvPr>
          <p:cNvPicPr>
            <a:picLocks noGrp="1" noChangeAspect="1"/>
          </p:cNvPicPr>
          <p:nvPr>
            <p:ph type="pic" sz="quarter" idx="16"/>
          </p:nvPr>
        </p:nvPicPr>
        <p:blipFill rotWithShape="1">
          <a:blip r:embed="rId5"/>
          <a:srcRect/>
          <a:stretch/>
        </p:blipFill>
        <p:spPr>
          <a:xfrm>
            <a:off x="3339435" y="3499976"/>
            <a:ext cx="2410165" cy="2411967"/>
          </a:xfrm>
        </p:spPr>
      </p:pic>
      <p:sp>
        <p:nvSpPr>
          <p:cNvPr id="3" name="TextBox 2">
            <a:extLst>
              <a:ext uri="{FF2B5EF4-FFF2-40B4-BE49-F238E27FC236}">
                <a16:creationId xmlns:a16="http://schemas.microsoft.com/office/drawing/2014/main" id="{5744A59E-1AF3-B559-0482-1C7A649D95A3}"/>
              </a:ext>
            </a:extLst>
          </p:cNvPr>
          <p:cNvSpPr txBox="1"/>
          <p:nvPr/>
        </p:nvSpPr>
        <p:spPr>
          <a:xfrm>
            <a:off x="1589" y="6584381"/>
            <a:ext cx="4171463" cy="276999"/>
          </a:xfrm>
          <a:prstGeom prst="rect">
            <a:avLst/>
          </a:prstGeom>
          <a:noFill/>
        </p:spPr>
        <p:txBody>
          <a:bodyPr wrap="none" rtlCol="0">
            <a:spAutoFit/>
          </a:bodyPr>
          <a:lstStyle/>
          <a:p>
            <a:r>
              <a:rPr lang="en-US" sz="1200" dirty="0"/>
              <a:t>Slide Contributions: Brandy, Cameron, Sophia and Elyssa</a:t>
            </a:r>
          </a:p>
        </p:txBody>
      </p:sp>
      <p:sp>
        <p:nvSpPr>
          <p:cNvPr id="2" name="TextBox 1">
            <a:extLst>
              <a:ext uri="{FF2B5EF4-FFF2-40B4-BE49-F238E27FC236}">
                <a16:creationId xmlns:a16="http://schemas.microsoft.com/office/drawing/2014/main" id="{74BA664F-310D-D83F-3649-7D69ED73ED8E}"/>
              </a:ext>
            </a:extLst>
          </p:cNvPr>
          <p:cNvSpPr txBox="1"/>
          <p:nvPr/>
        </p:nvSpPr>
        <p:spPr>
          <a:xfrm>
            <a:off x="3119120" y="330200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chemeClr val="accent2">
                    <a:lumMod val="50000"/>
                  </a:schemeClr>
                </a:solidFill>
              </a:rPr>
              <a:t>F</a:t>
            </a:r>
          </a:p>
        </p:txBody>
      </p:sp>
    </p:spTree>
    <p:extLst>
      <p:ext uri="{BB962C8B-B14F-4D97-AF65-F5344CB8AC3E}">
        <p14:creationId xmlns:p14="http://schemas.microsoft.com/office/powerpoint/2010/main" val="2432850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D30637-75DC-4300-B8E2-DEE302887A01}"/>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6</a:t>
            </a:fld>
            <a:endParaRPr lang="en-US" dirty="0"/>
          </a:p>
        </p:txBody>
      </p:sp>
      <p:sp>
        <p:nvSpPr>
          <p:cNvPr id="6" name="TextBox 5">
            <a:extLst>
              <a:ext uri="{FF2B5EF4-FFF2-40B4-BE49-F238E27FC236}">
                <a16:creationId xmlns:a16="http://schemas.microsoft.com/office/drawing/2014/main" id="{E34C92AD-BA99-AF71-9AE0-81E5273702A4}"/>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84" name="Title 10">
            <a:extLst>
              <a:ext uri="{FF2B5EF4-FFF2-40B4-BE49-F238E27FC236}">
                <a16:creationId xmlns:a16="http://schemas.microsoft.com/office/drawing/2014/main" id="{47BC5534-D8F1-424D-D32A-480536C987C8}"/>
              </a:ext>
            </a:extLst>
          </p:cNvPr>
          <p:cNvSpPr txBox="1">
            <a:spLocks/>
          </p:cNvSpPr>
          <p:nvPr/>
        </p:nvSpPr>
        <p:spPr>
          <a:xfrm>
            <a:off x="1364868" y="57129"/>
            <a:ext cx="9988166" cy="926376"/>
          </a:xfrm>
          <a:prstGeom prst="rect">
            <a:avLst/>
          </a:prstGeom>
        </p:spPr>
        <p:txBody>
          <a:bodyPr lIns="91440" tIns="45720" rIns="91440" bIns="45720" anchor="ct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dirty="0"/>
              <a:t>Port of Destination</a:t>
            </a:r>
          </a:p>
        </p:txBody>
      </p:sp>
      <p:sp>
        <p:nvSpPr>
          <p:cNvPr id="88" name="Content Placeholder 4">
            <a:extLst>
              <a:ext uri="{FF2B5EF4-FFF2-40B4-BE49-F238E27FC236}">
                <a16:creationId xmlns:a16="http://schemas.microsoft.com/office/drawing/2014/main" id="{D6BCE4C7-C917-C238-DC09-C3521BD3F990}"/>
              </a:ext>
            </a:extLst>
          </p:cNvPr>
          <p:cNvSpPr>
            <a:spLocks noGrp="1"/>
          </p:cNvSpPr>
          <p:nvPr>
            <p:ph sz="quarter" idx="13"/>
          </p:nvPr>
        </p:nvSpPr>
        <p:spPr>
          <a:xfrm>
            <a:off x="-604" y="1644370"/>
            <a:ext cx="6244088" cy="4112252"/>
          </a:xfrm>
        </p:spPr>
        <p:txBody>
          <a:bodyPr lIns="91440" tIns="45720" rIns="91440" bIns="45720" anchor="ctr"/>
          <a:lstStyle/>
          <a:p>
            <a:r>
              <a:rPr lang="en-US" dirty="0"/>
              <a:t>Demonstrate our ability to effectively collaborate as a crew by producing work that exceeds expectations from understanding content material leading to the successful completion of assigned missions until we go ashore.</a:t>
            </a:r>
          </a:p>
        </p:txBody>
      </p:sp>
      <p:pic>
        <p:nvPicPr>
          <p:cNvPr id="90" name="Picture 3" descr="Text&#10;&#10;Description automatically generated">
            <a:extLst>
              <a:ext uri="{FF2B5EF4-FFF2-40B4-BE49-F238E27FC236}">
                <a16:creationId xmlns:a16="http://schemas.microsoft.com/office/drawing/2014/main" id="{3A58F3C9-29CB-178D-191D-D23CFF7A3119}"/>
              </a:ext>
            </a:extLst>
          </p:cNvPr>
          <p:cNvPicPr>
            <a:picLocks noChangeAspect="1"/>
          </p:cNvPicPr>
          <p:nvPr/>
        </p:nvPicPr>
        <p:blipFill>
          <a:blip r:embed="rId2"/>
          <a:stretch>
            <a:fillRect/>
          </a:stretch>
        </p:blipFill>
        <p:spPr>
          <a:xfrm>
            <a:off x="6095999" y="1641802"/>
            <a:ext cx="6074567" cy="4110176"/>
          </a:xfrm>
          <a:prstGeom prst="rect">
            <a:avLst/>
          </a:prstGeom>
        </p:spPr>
      </p:pic>
      <p:sp>
        <p:nvSpPr>
          <p:cNvPr id="93" name="TextBox 1">
            <a:extLst>
              <a:ext uri="{FF2B5EF4-FFF2-40B4-BE49-F238E27FC236}">
                <a16:creationId xmlns:a16="http://schemas.microsoft.com/office/drawing/2014/main" id="{95544184-E1E0-E8CC-3273-B4A413A7411E}"/>
              </a:ext>
            </a:extLst>
          </p:cNvPr>
          <p:cNvSpPr txBox="1"/>
          <p:nvPr/>
        </p:nvSpPr>
        <p:spPr>
          <a:xfrm>
            <a:off x="7281824" y="5743848"/>
            <a:ext cx="3702915" cy="18466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t>https://www.istockphoto.com/photo/mission-compass-concept-gm1368778878-438679628</a:t>
            </a:r>
          </a:p>
        </p:txBody>
      </p:sp>
      <p:sp>
        <p:nvSpPr>
          <p:cNvPr id="3" name="TextBox 2">
            <a:extLst>
              <a:ext uri="{FF2B5EF4-FFF2-40B4-BE49-F238E27FC236}">
                <a16:creationId xmlns:a16="http://schemas.microsoft.com/office/drawing/2014/main" id="{844AD56E-5866-3EBA-B59F-E1F23BE44B11}"/>
              </a:ext>
            </a:extLst>
          </p:cNvPr>
          <p:cNvSpPr txBox="1"/>
          <p:nvPr/>
        </p:nvSpPr>
        <p:spPr>
          <a:xfrm>
            <a:off x="10231120" y="456184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Tree>
    <p:extLst>
      <p:ext uri="{BB962C8B-B14F-4D97-AF65-F5344CB8AC3E}">
        <p14:creationId xmlns:p14="http://schemas.microsoft.com/office/powerpoint/2010/main" val="71976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38CC8111-C359-8BD9-F120-82C1D7274275}"/>
              </a:ext>
            </a:extLst>
          </p:cNvPr>
          <p:cNvGraphicFramePr>
            <a:graphicFrameLocks/>
          </p:cNvGraphicFramePr>
          <p:nvPr>
            <p:extLst>
              <p:ext uri="{D42A27DB-BD31-4B8C-83A1-F6EECF244321}">
                <p14:modId xmlns:p14="http://schemas.microsoft.com/office/powerpoint/2010/main" val="1580168970"/>
              </p:ext>
            </p:extLst>
          </p:nvPr>
        </p:nvGraphicFramePr>
        <p:xfrm>
          <a:off x="480268" y="321867"/>
          <a:ext cx="11404180" cy="6452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16419B17-91B6-4698-9B79-6D45CE183468}"/>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7</a:t>
            </a:fld>
            <a:endParaRPr lang="en-US" dirty="0"/>
          </a:p>
        </p:txBody>
      </p:sp>
      <p:sp>
        <p:nvSpPr>
          <p:cNvPr id="7" name="TextBox 6">
            <a:extLst>
              <a:ext uri="{FF2B5EF4-FFF2-40B4-BE49-F238E27FC236}">
                <a16:creationId xmlns:a16="http://schemas.microsoft.com/office/drawing/2014/main" id="{E4373FB7-7D5C-49A5-40CD-738EE2CF8A8D}"/>
              </a:ext>
            </a:extLst>
          </p:cNvPr>
          <p:cNvSpPr txBox="1"/>
          <p:nvPr/>
        </p:nvSpPr>
        <p:spPr>
          <a:xfrm>
            <a:off x="8020537" y="6563311"/>
            <a:ext cx="4171463" cy="276999"/>
          </a:xfrm>
          <a:prstGeom prst="rect">
            <a:avLst/>
          </a:prstGeom>
          <a:noFill/>
        </p:spPr>
        <p:txBody>
          <a:bodyPr wrap="none" rtlCol="0">
            <a:spAutoFit/>
          </a:bodyPr>
          <a:lstStyle/>
          <a:p>
            <a:r>
              <a:rPr lang="en-US" sz="1200" dirty="0"/>
              <a:t>Slide Contributions: Brandy, Cameron, Sophia and Elyssa</a:t>
            </a:r>
          </a:p>
        </p:txBody>
      </p:sp>
      <p:sp>
        <p:nvSpPr>
          <p:cNvPr id="9" name="Content Placeholder 8">
            <a:extLst>
              <a:ext uri="{FF2B5EF4-FFF2-40B4-BE49-F238E27FC236}">
                <a16:creationId xmlns:a16="http://schemas.microsoft.com/office/drawing/2014/main" id="{E66CF3D7-CD75-4224-9DB0-C7AE3ADB5C32}"/>
              </a:ext>
            </a:extLst>
          </p:cNvPr>
          <p:cNvSpPr>
            <a:spLocks noGrp="1"/>
          </p:cNvSpPr>
          <p:nvPr>
            <p:ph sz="quarter" idx="13"/>
          </p:nvPr>
        </p:nvSpPr>
        <p:spPr>
          <a:xfrm>
            <a:off x="3639291" y="1400"/>
            <a:ext cx="5081284" cy="3073689"/>
          </a:xfrm>
        </p:spPr>
        <p:txBody>
          <a:bodyPr lIns="91440" tIns="45720" rIns="91440" bIns="45720" anchor="ctr"/>
          <a:lstStyle/>
          <a:p>
            <a:pPr algn="ctr"/>
            <a:endParaRPr lang="en-US" dirty="0"/>
          </a:p>
          <a:p>
            <a:pPr algn="ctr"/>
            <a:endParaRPr lang="en-US" dirty="0"/>
          </a:p>
        </p:txBody>
      </p:sp>
      <p:sp>
        <p:nvSpPr>
          <p:cNvPr id="16" name="TextBox 15">
            <a:extLst>
              <a:ext uri="{FF2B5EF4-FFF2-40B4-BE49-F238E27FC236}">
                <a16:creationId xmlns:a16="http://schemas.microsoft.com/office/drawing/2014/main" id="{97F7C6B2-7D35-3ED2-7202-780F9F65209E}"/>
              </a:ext>
            </a:extLst>
          </p:cNvPr>
          <p:cNvSpPr txBox="1"/>
          <p:nvPr/>
        </p:nvSpPr>
        <p:spPr>
          <a:xfrm>
            <a:off x="-81280" y="663448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Tree>
    <p:extLst>
      <p:ext uri="{BB962C8B-B14F-4D97-AF65-F5344CB8AC3E}">
        <p14:creationId xmlns:p14="http://schemas.microsoft.com/office/powerpoint/2010/main" val="2491445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75E627C-9B7E-6692-312A-B4BC68A5E756}"/>
              </a:ext>
            </a:extLst>
          </p:cNvPr>
          <p:cNvPicPr>
            <a:picLocks noChangeAspect="1"/>
          </p:cNvPicPr>
          <p:nvPr/>
        </p:nvPicPr>
        <p:blipFill>
          <a:blip r:embed="rId3"/>
          <a:stretch>
            <a:fillRect/>
          </a:stretch>
        </p:blipFill>
        <p:spPr>
          <a:xfrm>
            <a:off x="-36979" y="847337"/>
            <a:ext cx="12249693" cy="6051427"/>
          </a:xfrm>
          <a:prstGeom prst="rect">
            <a:avLst/>
          </a:prstGeom>
        </p:spPr>
      </p:pic>
      <p:sp>
        <p:nvSpPr>
          <p:cNvPr id="11" name="Title 10">
            <a:extLst>
              <a:ext uri="{FF2B5EF4-FFF2-40B4-BE49-F238E27FC236}">
                <a16:creationId xmlns:a16="http://schemas.microsoft.com/office/drawing/2014/main" id="{99F2B545-6E12-45A6-8EF5-C75FCEA2C5A9}"/>
              </a:ext>
            </a:extLst>
          </p:cNvPr>
          <p:cNvSpPr>
            <a:spLocks noGrp="1"/>
          </p:cNvSpPr>
          <p:nvPr>
            <p:ph type="title"/>
          </p:nvPr>
        </p:nvSpPr>
        <p:spPr>
          <a:xfrm>
            <a:off x="4615275" y="69036"/>
            <a:ext cx="2951573" cy="807314"/>
          </a:xfrm>
        </p:spPr>
        <p:txBody>
          <a:bodyPr lIns="91440" tIns="45720" rIns="91440" bIns="45720" anchor="ctr"/>
          <a:lstStyle/>
          <a:p>
            <a:r>
              <a:rPr lang="en-US" dirty="0"/>
              <a:t>Waypoints</a:t>
            </a:r>
          </a:p>
        </p:txBody>
      </p:sp>
      <p:sp>
        <p:nvSpPr>
          <p:cNvPr id="14" name="Slide Number Placeholder 13">
            <a:extLst>
              <a:ext uri="{FF2B5EF4-FFF2-40B4-BE49-F238E27FC236}">
                <a16:creationId xmlns:a16="http://schemas.microsoft.com/office/drawing/2014/main" id="{FA73A0F1-D50D-4F9F-8BF5-988DB6B37E29}"/>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8</a:t>
            </a:fld>
            <a:endParaRPr lang="en-US" dirty="0"/>
          </a:p>
        </p:txBody>
      </p:sp>
      <p:sp>
        <p:nvSpPr>
          <p:cNvPr id="3" name="TextBox 2">
            <a:extLst>
              <a:ext uri="{FF2B5EF4-FFF2-40B4-BE49-F238E27FC236}">
                <a16:creationId xmlns:a16="http://schemas.microsoft.com/office/drawing/2014/main" id="{4A743F2A-6F14-D9E9-8C81-B61ED7E77B18}"/>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18" name="TextBox 17">
            <a:extLst>
              <a:ext uri="{FF2B5EF4-FFF2-40B4-BE49-F238E27FC236}">
                <a16:creationId xmlns:a16="http://schemas.microsoft.com/office/drawing/2014/main" id="{E048CF36-4C41-7D83-D003-035A8C8661C6}"/>
              </a:ext>
            </a:extLst>
          </p:cNvPr>
          <p:cNvSpPr txBox="1"/>
          <p:nvPr/>
        </p:nvSpPr>
        <p:spPr>
          <a:xfrm>
            <a:off x="2771292" y="1588697"/>
            <a:ext cx="1506814" cy="461665"/>
          </a:xfrm>
          <a:prstGeom prst="rect">
            <a:avLst/>
          </a:prstGeom>
          <a:noFill/>
        </p:spPr>
        <p:txBody>
          <a:bodyPr wrap="square" lIns="91440" tIns="45720" rIns="91440" bIns="45720" anchor="t">
            <a:spAutoFit/>
          </a:bodyPr>
          <a:lstStyle/>
          <a:p>
            <a:r>
              <a:rPr lang="en-US" sz="2400" b="1" dirty="0">
                <a:solidFill>
                  <a:srgbClr val="201449"/>
                </a:solidFill>
              </a:rPr>
              <a:t>ENGAGE</a:t>
            </a:r>
          </a:p>
        </p:txBody>
      </p:sp>
      <p:sp>
        <p:nvSpPr>
          <p:cNvPr id="12" name="TextBox 11">
            <a:extLst>
              <a:ext uri="{FF2B5EF4-FFF2-40B4-BE49-F238E27FC236}">
                <a16:creationId xmlns:a16="http://schemas.microsoft.com/office/drawing/2014/main" id="{2B151068-6262-0935-5EEC-8B21A579DA10}"/>
              </a:ext>
            </a:extLst>
          </p:cNvPr>
          <p:cNvSpPr txBox="1"/>
          <p:nvPr/>
        </p:nvSpPr>
        <p:spPr>
          <a:xfrm>
            <a:off x="6728097" y="5298224"/>
            <a:ext cx="21478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201449"/>
                </a:solidFill>
              </a:rPr>
              <a:t>PARTICIPATE</a:t>
            </a:r>
          </a:p>
        </p:txBody>
      </p:sp>
      <p:sp>
        <p:nvSpPr>
          <p:cNvPr id="13" name="TextBox 12">
            <a:extLst>
              <a:ext uri="{FF2B5EF4-FFF2-40B4-BE49-F238E27FC236}">
                <a16:creationId xmlns:a16="http://schemas.microsoft.com/office/drawing/2014/main" id="{623E3FB1-9D8D-9ADF-CE40-45B428269471}"/>
              </a:ext>
            </a:extLst>
          </p:cNvPr>
          <p:cNvSpPr txBox="1"/>
          <p:nvPr/>
        </p:nvSpPr>
        <p:spPr>
          <a:xfrm>
            <a:off x="1645256" y="3812247"/>
            <a:ext cx="18740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01449"/>
                </a:solidFill>
              </a:rPr>
              <a:t>DILIGENCE</a:t>
            </a:r>
          </a:p>
        </p:txBody>
      </p:sp>
      <p:sp>
        <p:nvSpPr>
          <p:cNvPr id="16" name="TextBox 15">
            <a:extLst>
              <a:ext uri="{FF2B5EF4-FFF2-40B4-BE49-F238E27FC236}">
                <a16:creationId xmlns:a16="http://schemas.microsoft.com/office/drawing/2014/main" id="{758B957E-FEF1-ECD1-7C94-4471042A0FE1}"/>
              </a:ext>
            </a:extLst>
          </p:cNvPr>
          <p:cNvSpPr txBox="1"/>
          <p:nvPr/>
        </p:nvSpPr>
        <p:spPr>
          <a:xfrm>
            <a:off x="6681" y="1022869"/>
            <a:ext cx="26003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201449"/>
                </a:solidFill>
              </a:rPr>
              <a:t>COMMUNICATE</a:t>
            </a:r>
          </a:p>
        </p:txBody>
      </p:sp>
      <p:sp>
        <p:nvSpPr>
          <p:cNvPr id="17" name="TextBox 16">
            <a:extLst>
              <a:ext uri="{FF2B5EF4-FFF2-40B4-BE49-F238E27FC236}">
                <a16:creationId xmlns:a16="http://schemas.microsoft.com/office/drawing/2014/main" id="{CC9826DF-A67C-81AE-B709-5F2B9F3894FC}"/>
              </a:ext>
            </a:extLst>
          </p:cNvPr>
          <p:cNvSpPr txBox="1"/>
          <p:nvPr/>
        </p:nvSpPr>
        <p:spPr>
          <a:xfrm>
            <a:off x="9471028" y="5163382"/>
            <a:ext cx="27670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01449"/>
                </a:solidFill>
              </a:rPr>
              <a:t> of DESTINATION</a:t>
            </a:r>
          </a:p>
        </p:txBody>
      </p:sp>
      <p:sp>
        <p:nvSpPr>
          <p:cNvPr id="20" name="TextBox 19">
            <a:extLst>
              <a:ext uri="{FF2B5EF4-FFF2-40B4-BE49-F238E27FC236}">
                <a16:creationId xmlns:a16="http://schemas.microsoft.com/office/drawing/2014/main" id="{AD8C5DAF-910B-DB73-7EED-727A26205FC7}"/>
              </a:ext>
            </a:extLst>
          </p:cNvPr>
          <p:cNvSpPr txBox="1"/>
          <p:nvPr/>
        </p:nvSpPr>
        <p:spPr>
          <a:xfrm>
            <a:off x="4402109" y="2385406"/>
            <a:ext cx="33980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rgbClr val="201449"/>
                </a:solidFill>
              </a:rPr>
              <a:t>OBJECTIVES</a:t>
            </a:r>
          </a:p>
        </p:txBody>
      </p:sp>
      <p:sp>
        <p:nvSpPr>
          <p:cNvPr id="2" name="TextBox 1">
            <a:extLst>
              <a:ext uri="{FF2B5EF4-FFF2-40B4-BE49-F238E27FC236}">
                <a16:creationId xmlns:a16="http://schemas.microsoft.com/office/drawing/2014/main" id="{A099177B-F08D-C230-2DCE-4DD4CBA62EA0}"/>
              </a:ext>
            </a:extLst>
          </p:cNvPr>
          <p:cNvSpPr txBox="1"/>
          <p:nvPr/>
        </p:nvSpPr>
        <p:spPr>
          <a:xfrm>
            <a:off x="6681" y="6642556"/>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t>https://elogii.com/blog/route-planning-google-maps/</a:t>
            </a:r>
            <a:endParaRPr lang="en-US" dirty="0"/>
          </a:p>
        </p:txBody>
      </p:sp>
      <p:sp>
        <p:nvSpPr>
          <p:cNvPr id="10" name="TextBox 9">
            <a:extLst>
              <a:ext uri="{FF2B5EF4-FFF2-40B4-BE49-F238E27FC236}">
                <a16:creationId xmlns:a16="http://schemas.microsoft.com/office/drawing/2014/main" id="{178BAD0A-9E5C-C4C2-5BAD-879D7A1A7323}"/>
              </a:ext>
            </a:extLst>
          </p:cNvPr>
          <p:cNvSpPr txBox="1"/>
          <p:nvPr/>
        </p:nvSpPr>
        <p:spPr>
          <a:xfrm>
            <a:off x="8567276" y="2011088"/>
            <a:ext cx="17073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201449"/>
                </a:solidFill>
              </a:rPr>
              <a:t>RESPECT</a:t>
            </a:r>
          </a:p>
        </p:txBody>
      </p:sp>
      <p:sp>
        <p:nvSpPr>
          <p:cNvPr id="15" name="TextBox 14">
            <a:extLst>
              <a:ext uri="{FF2B5EF4-FFF2-40B4-BE49-F238E27FC236}">
                <a16:creationId xmlns:a16="http://schemas.microsoft.com/office/drawing/2014/main" id="{E08EF169-9235-CCA7-C99C-666DEC81348F}"/>
              </a:ext>
            </a:extLst>
          </p:cNvPr>
          <p:cNvSpPr txBox="1"/>
          <p:nvPr/>
        </p:nvSpPr>
        <p:spPr>
          <a:xfrm>
            <a:off x="9748838" y="4783931"/>
            <a:ext cx="10525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01449"/>
                </a:solidFill>
              </a:rPr>
              <a:t>PORT</a:t>
            </a:r>
            <a:endParaRPr lang="en-US" sz="2400" dirty="0">
              <a:solidFill>
                <a:srgbClr val="201449"/>
              </a:solidFill>
            </a:endParaRPr>
          </a:p>
        </p:txBody>
      </p:sp>
      <p:sp>
        <p:nvSpPr>
          <p:cNvPr id="5" name="TextBox 4">
            <a:extLst>
              <a:ext uri="{FF2B5EF4-FFF2-40B4-BE49-F238E27FC236}">
                <a16:creationId xmlns:a16="http://schemas.microsoft.com/office/drawing/2014/main" id="{E5E1C14E-EF05-8DA9-3A19-F0BE6962DD7E}"/>
              </a:ext>
            </a:extLst>
          </p:cNvPr>
          <p:cNvSpPr txBox="1"/>
          <p:nvPr/>
        </p:nvSpPr>
        <p:spPr>
          <a:xfrm>
            <a:off x="5933440" y="585216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Tree>
    <p:extLst>
      <p:ext uri="{BB962C8B-B14F-4D97-AF65-F5344CB8AC3E}">
        <p14:creationId xmlns:p14="http://schemas.microsoft.com/office/powerpoint/2010/main" val="25412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water, lake, text, screenshot">
            <a:extLst>
              <a:ext uri="{FF2B5EF4-FFF2-40B4-BE49-F238E27FC236}">
                <a16:creationId xmlns:a16="http://schemas.microsoft.com/office/drawing/2014/main" id="{64C4FEEE-70A4-873A-BD58-75FE47112E17}"/>
              </a:ext>
            </a:extLst>
          </p:cNvPr>
          <p:cNvPicPr>
            <a:picLocks noChangeAspect="1"/>
          </p:cNvPicPr>
          <p:nvPr/>
        </p:nvPicPr>
        <p:blipFill rotWithShape="1">
          <a:blip r:embed="rId3"/>
          <a:srcRect b="38845"/>
          <a:stretch/>
        </p:blipFill>
        <p:spPr>
          <a:xfrm>
            <a:off x="0" y="4023615"/>
            <a:ext cx="6109980" cy="2834385"/>
          </a:xfrm>
          <a:prstGeom prst="rect">
            <a:avLst/>
          </a:prstGeom>
        </p:spPr>
      </p:pic>
      <p:pic>
        <p:nvPicPr>
          <p:cNvPr id="25" name="Picture 24">
            <a:extLst>
              <a:ext uri="{FF2B5EF4-FFF2-40B4-BE49-F238E27FC236}">
                <a16:creationId xmlns:a16="http://schemas.microsoft.com/office/drawing/2014/main" id="{A9F70DA1-38B5-C95C-C7BB-F4955DCAE7B8}"/>
              </a:ext>
            </a:extLst>
          </p:cNvPr>
          <p:cNvPicPr>
            <a:picLocks noChangeAspect="1"/>
          </p:cNvPicPr>
          <p:nvPr/>
        </p:nvPicPr>
        <p:blipFill rotWithShape="1">
          <a:blip r:embed="rId4"/>
          <a:srcRect b="24578"/>
          <a:stretch/>
        </p:blipFill>
        <p:spPr>
          <a:xfrm>
            <a:off x="6096000" y="743824"/>
            <a:ext cx="6019966" cy="3286511"/>
          </a:xfrm>
          <a:prstGeom prst="rect">
            <a:avLst/>
          </a:prstGeom>
          <a:effectLst>
            <a:outerShdw blurRad="50800" dist="50800" dir="5400000" sx="1000" sy="1000" algn="ctr" rotWithShape="0">
              <a:srgbClr val="000000"/>
            </a:outerShdw>
          </a:effectLst>
        </p:spPr>
      </p:pic>
      <p:sp>
        <p:nvSpPr>
          <p:cNvPr id="19" name="Title 18">
            <a:extLst>
              <a:ext uri="{FF2B5EF4-FFF2-40B4-BE49-F238E27FC236}">
                <a16:creationId xmlns:a16="http://schemas.microsoft.com/office/drawing/2014/main" id="{046EB206-249B-419D-9FA7-A5F023D98A67}"/>
              </a:ext>
            </a:extLst>
          </p:cNvPr>
          <p:cNvSpPr>
            <a:spLocks noGrp="1"/>
          </p:cNvSpPr>
          <p:nvPr>
            <p:ph type="title"/>
          </p:nvPr>
        </p:nvSpPr>
        <p:spPr>
          <a:xfrm>
            <a:off x="1198181" y="41547"/>
            <a:ext cx="9795636" cy="676208"/>
          </a:xfrm>
        </p:spPr>
        <p:txBody>
          <a:bodyPr lIns="91440" tIns="45720" rIns="91440" bIns="45720" anchor="t"/>
          <a:lstStyle/>
          <a:p>
            <a:r>
              <a:rPr lang="en-US" dirty="0"/>
              <a:t>Standing Orders</a:t>
            </a:r>
          </a:p>
        </p:txBody>
      </p:sp>
      <p:sp>
        <p:nvSpPr>
          <p:cNvPr id="35" name="Slide Number Placeholder 34">
            <a:extLst>
              <a:ext uri="{FF2B5EF4-FFF2-40B4-BE49-F238E27FC236}">
                <a16:creationId xmlns:a16="http://schemas.microsoft.com/office/drawing/2014/main" id="{E3795E5D-69C5-4393-B210-9ABCC9DED6AD}"/>
              </a:ext>
            </a:extLst>
          </p:cNvPr>
          <p:cNvSpPr>
            <a:spLocks noGrp="1"/>
          </p:cNvSpPr>
          <p:nvPr>
            <p:ph type="sldNum" sz="quarter" idx="12"/>
          </p:nvPr>
        </p:nvSpPr>
        <p:spPr/>
        <p:txBody>
          <a:bodyPr/>
          <a:lstStyle/>
          <a:p>
            <a:fld id="{73B850FF-6169-4056-8077-06FFA93A5366}" type="slidenum">
              <a:rPr lang="en-US" smtClean="0"/>
              <a:pPr/>
              <a:t>9</a:t>
            </a:fld>
            <a:endParaRPr lang="en-US" dirty="0"/>
          </a:p>
        </p:txBody>
      </p:sp>
      <p:sp>
        <p:nvSpPr>
          <p:cNvPr id="3" name="TextBox 2">
            <a:extLst>
              <a:ext uri="{FF2B5EF4-FFF2-40B4-BE49-F238E27FC236}">
                <a16:creationId xmlns:a16="http://schemas.microsoft.com/office/drawing/2014/main" id="{8324E1A1-C614-AD67-F87D-734B6BB71000}"/>
              </a:ext>
            </a:extLst>
          </p:cNvPr>
          <p:cNvSpPr txBox="1"/>
          <p:nvPr/>
        </p:nvSpPr>
        <p:spPr>
          <a:xfrm>
            <a:off x="8002589" y="6548662"/>
            <a:ext cx="4171463" cy="276999"/>
          </a:xfrm>
          <a:prstGeom prst="rect">
            <a:avLst/>
          </a:prstGeom>
          <a:noFill/>
        </p:spPr>
        <p:txBody>
          <a:bodyPr wrap="none" rtlCol="0">
            <a:spAutoFit/>
          </a:bodyPr>
          <a:lstStyle/>
          <a:p>
            <a:r>
              <a:rPr lang="en-US" sz="1200" dirty="0"/>
              <a:t>Slide Contributions: Brandy, Cameron, Sophia and Elyssa</a:t>
            </a:r>
          </a:p>
        </p:txBody>
      </p:sp>
      <p:sp>
        <p:nvSpPr>
          <p:cNvPr id="21" name="TextBox 20">
            <a:extLst>
              <a:ext uri="{FF2B5EF4-FFF2-40B4-BE49-F238E27FC236}">
                <a16:creationId xmlns:a16="http://schemas.microsoft.com/office/drawing/2014/main" id="{3D6FA6AD-CEE0-76B4-621D-70B53CFF1895}"/>
              </a:ext>
            </a:extLst>
          </p:cNvPr>
          <p:cNvSpPr txBox="1"/>
          <p:nvPr/>
        </p:nvSpPr>
        <p:spPr>
          <a:xfrm>
            <a:off x="12250" y="1556242"/>
            <a:ext cx="6115221" cy="1785104"/>
          </a:xfrm>
          <a:prstGeom prst="rect">
            <a:avLst/>
          </a:prstGeom>
          <a:noFill/>
        </p:spPr>
        <p:txBody>
          <a:bodyPr wrap="square" lIns="91440" tIns="45720" rIns="91440" bIns="45720" anchor="t">
            <a:spAutoFit/>
          </a:bodyPr>
          <a:lstStyle/>
          <a:p>
            <a:pPr algn="ctr">
              <a:spcAft>
                <a:spcPts val="1200"/>
              </a:spcAft>
            </a:pPr>
            <a:r>
              <a:rPr lang="en-US" sz="2000" dirty="0">
                <a:solidFill>
                  <a:schemeClr val="tx2"/>
                </a:solidFill>
                <a:latin typeface="Seaford" panose="00000500000000000000" pitchFamily="2" charset="0"/>
              </a:rPr>
              <a:t>Every mate is a captain. </a:t>
            </a:r>
          </a:p>
          <a:p>
            <a:pPr algn="ctr">
              <a:spcAft>
                <a:spcPts val="1200"/>
              </a:spcAft>
            </a:pPr>
            <a:r>
              <a:rPr lang="en-US" sz="2000" dirty="0">
                <a:solidFill>
                  <a:schemeClr val="tx2"/>
                </a:solidFill>
                <a:latin typeface="Seaford" panose="00000500000000000000" pitchFamily="2" charset="0"/>
              </a:rPr>
              <a:t>Disrespectful behavior will not be tolerated.</a:t>
            </a:r>
            <a:endParaRPr lang="en-US" sz="2000" dirty="0">
              <a:latin typeface="Seaford" panose="00000500000000000000" pitchFamily="2" charset="0"/>
            </a:endParaRPr>
          </a:p>
          <a:p>
            <a:pPr algn="ctr">
              <a:spcAft>
                <a:spcPts val="1200"/>
              </a:spcAft>
            </a:pPr>
            <a:r>
              <a:rPr lang="en-US" sz="2000" dirty="0">
                <a:solidFill>
                  <a:schemeClr val="tx2"/>
                </a:solidFill>
                <a:latin typeface="Seaford" panose="00000500000000000000" pitchFamily="2" charset="0"/>
              </a:rPr>
              <a:t>Mission Captain addresses inappropriate behaviors.</a:t>
            </a:r>
          </a:p>
          <a:p>
            <a:pPr algn="ctr">
              <a:spcAft>
                <a:spcPts val="1200"/>
              </a:spcAft>
            </a:pPr>
            <a:r>
              <a:rPr lang="en-US" sz="2000" dirty="0">
                <a:solidFill>
                  <a:schemeClr val="tx2"/>
                </a:solidFill>
                <a:latin typeface="Seaford" panose="00000500000000000000" pitchFamily="2" charset="0"/>
              </a:rPr>
              <a:t>Participation will be documented accordingly.</a:t>
            </a:r>
          </a:p>
        </p:txBody>
      </p:sp>
      <p:sp>
        <p:nvSpPr>
          <p:cNvPr id="23" name="TextBox 22">
            <a:extLst>
              <a:ext uri="{FF2B5EF4-FFF2-40B4-BE49-F238E27FC236}">
                <a16:creationId xmlns:a16="http://schemas.microsoft.com/office/drawing/2014/main" id="{D1070488-016D-FEA3-4FC6-564DC630101D}"/>
              </a:ext>
            </a:extLst>
          </p:cNvPr>
          <p:cNvSpPr txBox="1"/>
          <p:nvPr/>
        </p:nvSpPr>
        <p:spPr>
          <a:xfrm>
            <a:off x="6008485" y="3808171"/>
            <a:ext cx="2808073" cy="215444"/>
          </a:xfrm>
          <a:prstGeom prst="rect">
            <a:avLst/>
          </a:prstGeom>
          <a:noFill/>
        </p:spPr>
        <p:txBody>
          <a:bodyPr wrap="square">
            <a:spAutoFit/>
          </a:bodyPr>
          <a:lstStyle/>
          <a:p>
            <a:r>
              <a:rPr lang="en-US" sz="800" dirty="0"/>
              <a:t>https://www.surfertoday.com/surfing/what-is-a-tsunami</a:t>
            </a:r>
          </a:p>
        </p:txBody>
      </p:sp>
      <p:sp>
        <p:nvSpPr>
          <p:cNvPr id="27" name="TextBox 26">
            <a:extLst>
              <a:ext uri="{FF2B5EF4-FFF2-40B4-BE49-F238E27FC236}">
                <a16:creationId xmlns:a16="http://schemas.microsoft.com/office/drawing/2014/main" id="{C6F235AD-92B8-D8DF-9381-13B6C417A000}"/>
              </a:ext>
            </a:extLst>
          </p:cNvPr>
          <p:cNvSpPr txBox="1"/>
          <p:nvPr/>
        </p:nvSpPr>
        <p:spPr>
          <a:xfrm>
            <a:off x="-33054" y="6697405"/>
            <a:ext cx="5546070" cy="184666"/>
          </a:xfrm>
          <a:prstGeom prst="rect">
            <a:avLst/>
          </a:prstGeom>
          <a:noFill/>
        </p:spPr>
        <p:txBody>
          <a:bodyPr wrap="square">
            <a:spAutoFit/>
          </a:bodyPr>
          <a:lstStyle/>
          <a:p>
            <a:r>
              <a:rPr lang="en-US" sz="600" dirty="0"/>
              <a:t>https://www.gettyimages.com/detail/photo/sea-and-wave-at-sunrise-royalty-free-image/1169086412?phrase=smooth+water+surface&amp;adppopup=true</a:t>
            </a:r>
          </a:p>
        </p:txBody>
      </p:sp>
      <p:sp>
        <p:nvSpPr>
          <p:cNvPr id="6" name="TextBox 5">
            <a:extLst>
              <a:ext uri="{FF2B5EF4-FFF2-40B4-BE49-F238E27FC236}">
                <a16:creationId xmlns:a16="http://schemas.microsoft.com/office/drawing/2014/main" id="{4454D73B-8068-4565-4415-7997F58A119E}"/>
              </a:ext>
            </a:extLst>
          </p:cNvPr>
          <p:cNvSpPr txBox="1"/>
          <p:nvPr/>
        </p:nvSpPr>
        <p:spPr>
          <a:xfrm>
            <a:off x="555886" y="843196"/>
            <a:ext cx="50279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1"/>
                </a:solidFill>
                <a:latin typeface="Seaford"/>
              </a:rPr>
              <a:t>Run A Tight Ship For Plain Sailing</a:t>
            </a:r>
            <a:endParaRPr lang="en-US" dirty="0">
              <a:solidFill>
                <a:schemeClr val="accent1"/>
              </a:solidFill>
            </a:endParaRPr>
          </a:p>
        </p:txBody>
      </p:sp>
      <p:sp>
        <p:nvSpPr>
          <p:cNvPr id="9" name="TextBox 8">
            <a:extLst>
              <a:ext uri="{FF2B5EF4-FFF2-40B4-BE49-F238E27FC236}">
                <a16:creationId xmlns:a16="http://schemas.microsoft.com/office/drawing/2014/main" id="{30E4074A-D3DE-D44E-0A79-4E22CF2278D7}"/>
              </a:ext>
            </a:extLst>
          </p:cNvPr>
          <p:cNvSpPr txBox="1"/>
          <p:nvPr/>
        </p:nvSpPr>
        <p:spPr>
          <a:xfrm>
            <a:off x="6427032" y="843197"/>
            <a:ext cx="51403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normalizeH="1" dirty="0">
                <a:solidFill>
                  <a:schemeClr val="accent1"/>
                </a:solidFill>
                <a:latin typeface="Seaford"/>
              </a:rPr>
              <a:t>Rocking The Boat In Deep Water</a:t>
            </a:r>
            <a:endParaRPr lang="en-US" normalizeH="1" dirty="0">
              <a:solidFill>
                <a:schemeClr val="accent1"/>
              </a:solidFill>
            </a:endParaRPr>
          </a:p>
        </p:txBody>
      </p:sp>
      <p:sp>
        <p:nvSpPr>
          <p:cNvPr id="16" name="Content Placeholder 15">
            <a:extLst>
              <a:ext uri="{FF2B5EF4-FFF2-40B4-BE49-F238E27FC236}">
                <a16:creationId xmlns:a16="http://schemas.microsoft.com/office/drawing/2014/main" id="{1FA3E855-FF0A-632E-3FD2-B9EFC25EF9E2}"/>
              </a:ext>
            </a:extLst>
          </p:cNvPr>
          <p:cNvSpPr>
            <a:spLocks noGrp="1"/>
          </p:cNvSpPr>
          <p:nvPr>
            <p:ph idx="14"/>
          </p:nvPr>
        </p:nvSpPr>
        <p:spPr>
          <a:xfrm>
            <a:off x="6427032" y="1381213"/>
            <a:ext cx="2703159" cy="2147655"/>
          </a:xfrm>
        </p:spPr>
        <p:txBody>
          <a:bodyPr lIns="91440" tIns="45720" rIns="91440" bIns="45720" anchor="t">
            <a:noAutofit/>
          </a:bodyPr>
          <a:lstStyle/>
          <a:p>
            <a:pPr>
              <a:buBlip>
                <a:blip r:embed="rId5">
                  <a:extLst>
                    <a:ext uri="{96DAC541-7B7A-43D3-8B79-37D633B846F1}">
                      <asvg:svgBlip xmlns:asvg="http://schemas.microsoft.com/office/drawing/2016/SVG/main" r:embed="rId6"/>
                    </a:ext>
                  </a:extLst>
                </a:blip>
              </a:buBlip>
            </a:pPr>
            <a:r>
              <a:rPr lang="en-US" b="1" dirty="0">
                <a:latin typeface="Seaford"/>
              </a:rPr>
              <a:t>Inactivity</a:t>
            </a:r>
          </a:p>
          <a:p>
            <a:pPr>
              <a:buBlip>
                <a:blip r:embed="rId5">
                  <a:extLst>
                    <a:ext uri="{96DAC541-7B7A-43D3-8B79-37D633B846F1}">
                      <asvg:svgBlip xmlns:asvg="http://schemas.microsoft.com/office/drawing/2016/SVG/main" r:embed="rId6"/>
                    </a:ext>
                  </a:extLst>
                </a:blip>
              </a:buBlip>
            </a:pPr>
            <a:r>
              <a:rPr lang="en-US" b="1" dirty="0">
                <a:latin typeface="Seaford"/>
              </a:rPr>
              <a:t>Laziness</a:t>
            </a:r>
            <a:endParaRPr lang="en-US" dirty="0">
              <a:latin typeface="Seaford"/>
            </a:endParaRPr>
          </a:p>
          <a:p>
            <a:pPr>
              <a:buBlip>
                <a:blip r:embed="rId5">
                  <a:extLst>
                    <a:ext uri="{96DAC541-7B7A-43D3-8B79-37D633B846F1}">
                      <asvg:svgBlip xmlns:asvg="http://schemas.microsoft.com/office/drawing/2016/SVG/main" r:embed="rId6"/>
                    </a:ext>
                  </a:extLst>
                </a:blip>
              </a:buBlip>
            </a:pPr>
            <a:r>
              <a:rPr lang="en-US" b="1" dirty="0">
                <a:latin typeface="Seaford"/>
              </a:rPr>
              <a:t>Poor Work</a:t>
            </a:r>
            <a:endParaRPr lang="en-US" dirty="0">
              <a:latin typeface="Seaford"/>
            </a:endParaRPr>
          </a:p>
          <a:p>
            <a:pPr>
              <a:buBlip>
                <a:blip r:embed="rId5">
                  <a:extLst>
                    <a:ext uri="{96DAC541-7B7A-43D3-8B79-37D633B846F1}">
                      <asvg:svgBlip xmlns:asvg="http://schemas.microsoft.com/office/drawing/2016/SVG/main" r:embed="rId6"/>
                    </a:ext>
                  </a:extLst>
                </a:blip>
              </a:buBlip>
            </a:pPr>
            <a:r>
              <a:rPr lang="en-US" b="1" dirty="0">
                <a:solidFill>
                  <a:schemeClr val="tx2">
                    <a:lumMod val="25000"/>
                    <a:lumOff val="75000"/>
                  </a:schemeClr>
                </a:solidFill>
                <a:latin typeface="Seaford"/>
              </a:rPr>
              <a:t>Procrastination</a:t>
            </a:r>
            <a:endParaRPr lang="en-US" dirty="0">
              <a:solidFill>
                <a:schemeClr val="tx2">
                  <a:lumMod val="25000"/>
                  <a:lumOff val="75000"/>
                </a:schemeClr>
              </a:solidFill>
              <a:latin typeface="Seaford"/>
            </a:endParaRPr>
          </a:p>
          <a:p>
            <a:pPr>
              <a:buBlip>
                <a:blip r:embed="rId5">
                  <a:extLst>
                    <a:ext uri="{96DAC541-7B7A-43D3-8B79-37D633B846F1}">
                      <asvg:svgBlip xmlns:asvg="http://schemas.microsoft.com/office/drawing/2016/SVG/main" r:embed="rId6"/>
                    </a:ext>
                  </a:extLst>
                </a:blip>
              </a:buBlip>
            </a:pPr>
            <a:r>
              <a:rPr lang="en-US" b="1" dirty="0">
                <a:solidFill>
                  <a:schemeClr val="tx2">
                    <a:lumMod val="25000"/>
                    <a:lumOff val="75000"/>
                  </a:schemeClr>
                </a:solidFill>
                <a:latin typeface="Seaford"/>
              </a:rPr>
              <a:t>Social Loafing</a:t>
            </a:r>
            <a:endParaRPr lang="en-US" dirty="0">
              <a:solidFill>
                <a:schemeClr val="tx2">
                  <a:lumMod val="25000"/>
                  <a:lumOff val="75000"/>
                </a:schemeClr>
              </a:solidFill>
              <a:latin typeface="Seaford"/>
            </a:endParaRPr>
          </a:p>
          <a:p>
            <a:pPr>
              <a:buBlip>
                <a:blip r:embed="rId5">
                  <a:extLst>
                    <a:ext uri="{96DAC541-7B7A-43D3-8B79-37D633B846F1}">
                      <asvg:svgBlip xmlns:asvg="http://schemas.microsoft.com/office/drawing/2016/SVG/main" r:embed="rId6"/>
                    </a:ext>
                  </a:extLst>
                </a:blip>
              </a:buBlip>
            </a:pPr>
            <a:r>
              <a:rPr lang="en-US" b="1" dirty="0">
                <a:solidFill>
                  <a:schemeClr val="tx2">
                    <a:lumMod val="25000"/>
                    <a:lumOff val="75000"/>
                  </a:schemeClr>
                </a:solidFill>
                <a:latin typeface="Seaford"/>
              </a:rPr>
              <a:t>Competition</a:t>
            </a:r>
          </a:p>
        </p:txBody>
      </p:sp>
      <p:sp>
        <p:nvSpPr>
          <p:cNvPr id="20" name="Content Placeholder 15">
            <a:extLst>
              <a:ext uri="{FF2B5EF4-FFF2-40B4-BE49-F238E27FC236}">
                <a16:creationId xmlns:a16="http://schemas.microsoft.com/office/drawing/2014/main" id="{4E9301E3-8279-58D1-B365-5010FBC98D22}"/>
              </a:ext>
            </a:extLst>
          </p:cNvPr>
          <p:cNvSpPr txBox="1">
            <a:spLocks/>
          </p:cNvSpPr>
          <p:nvPr/>
        </p:nvSpPr>
        <p:spPr>
          <a:xfrm>
            <a:off x="9126467" y="1383711"/>
            <a:ext cx="2703159" cy="2147655"/>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1000"/>
              </a:spcBef>
              <a:buClr>
                <a:schemeClr val="accent5"/>
              </a:buClr>
              <a:buFont typeface="Avenir Next LT Pro" panose="020B05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5">
                  <a:extLst>
                    <a:ext uri="{96DAC541-7B7A-43D3-8B79-37D633B846F1}">
                      <asvg:svgBlip xmlns:asvg="http://schemas.microsoft.com/office/drawing/2016/SVG/main" r:embed="rId6"/>
                    </a:ext>
                  </a:extLst>
                </a:blip>
              </a:buBlip>
            </a:pPr>
            <a:r>
              <a:rPr lang="en-US" b="1" dirty="0">
                <a:latin typeface="Seaford"/>
              </a:rPr>
              <a:t>Distrust</a:t>
            </a:r>
          </a:p>
          <a:p>
            <a:pPr>
              <a:buBlip>
                <a:blip r:embed="rId5">
                  <a:extLst>
                    <a:ext uri="{96DAC541-7B7A-43D3-8B79-37D633B846F1}">
                      <asvg:svgBlip xmlns:asvg="http://schemas.microsoft.com/office/drawing/2016/SVG/main" r:embed="rId6"/>
                    </a:ext>
                  </a:extLst>
                </a:blip>
              </a:buBlip>
            </a:pPr>
            <a:r>
              <a:rPr lang="en-US" b="1" dirty="0">
                <a:latin typeface="Seaford"/>
              </a:rPr>
              <a:t>Micromanaging</a:t>
            </a:r>
          </a:p>
          <a:p>
            <a:pPr>
              <a:buBlip>
                <a:blip r:embed="rId5">
                  <a:extLst>
                    <a:ext uri="{96DAC541-7B7A-43D3-8B79-37D633B846F1}">
                      <asvg:svgBlip xmlns:asvg="http://schemas.microsoft.com/office/drawing/2016/SVG/main" r:embed="rId6"/>
                    </a:ext>
                  </a:extLst>
                </a:blip>
              </a:buBlip>
            </a:pPr>
            <a:r>
              <a:rPr lang="en-US" b="1" dirty="0">
                <a:latin typeface="Seaford"/>
              </a:rPr>
              <a:t>Groupthink</a:t>
            </a:r>
          </a:p>
          <a:p>
            <a:pPr>
              <a:buBlip>
                <a:blip r:embed="rId5">
                  <a:extLst>
                    <a:ext uri="{96DAC541-7B7A-43D3-8B79-37D633B846F1}">
                      <asvg:svgBlip xmlns:asvg="http://schemas.microsoft.com/office/drawing/2016/SVG/main" r:embed="rId6"/>
                    </a:ext>
                  </a:extLst>
                </a:blip>
              </a:buBlip>
            </a:pPr>
            <a:r>
              <a:rPr lang="en-US" b="1" dirty="0">
                <a:solidFill>
                  <a:schemeClr val="tx2">
                    <a:lumMod val="25000"/>
                    <a:lumOff val="75000"/>
                  </a:schemeClr>
                </a:solidFill>
                <a:latin typeface="Seaford"/>
              </a:rPr>
              <a:t>Gun-Decking</a:t>
            </a:r>
          </a:p>
          <a:p>
            <a:pPr>
              <a:buBlip>
                <a:blip r:embed="rId5">
                  <a:extLst>
                    <a:ext uri="{96DAC541-7B7A-43D3-8B79-37D633B846F1}">
                      <asvg:svgBlip xmlns:asvg="http://schemas.microsoft.com/office/drawing/2016/SVG/main" r:embed="rId6"/>
                    </a:ext>
                  </a:extLst>
                </a:blip>
              </a:buBlip>
            </a:pPr>
            <a:r>
              <a:rPr lang="en-US" b="1" dirty="0">
                <a:solidFill>
                  <a:schemeClr val="tx2">
                    <a:lumMod val="25000"/>
                    <a:lumOff val="75000"/>
                  </a:schemeClr>
                </a:solidFill>
                <a:latin typeface="Seaford"/>
              </a:rPr>
              <a:t>Loose Cannon</a:t>
            </a:r>
          </a:p>
          <a:p>
            <a:pPr>
              <a:buBlip>
                <a:blip r:embed="rId5">
                  <a:extLst>
                    <a:ext uri="{96DAC541-7B7A-43D3-8B79-37D633B846F1}">
                      <asvg:svgBlip xmlns:asvg="http://schemas.microsoft.com/office/drawing/2016/SVG/main" r:embed="rId6"/>
                    </a:ext>
                  </a:extLst>
                </a:blip>
              </a:buBlip>
            </a:pPr>
            <a:r>
              <a:rPr lang="en-US" b="1" dirty="0">
                <a:solidFill>
                  <a:schemeClr val="tx2">
                    <a:lumMod val="25000"/>
                    <a:lumOff val="75000"/>
                  </a:schemeClr>
                </a:solidFill>
                <a:latin typeface="Seaford"/>
              </a:rPr>
              <a:t>Making Waves</a:t>
            </a:r>
          </a:p>
        </p:txBody>
      </p:sp>
      <p:sp>
        <p:nvSpPr>
          <p:cNvPr id="22" name="TextBox 21">
            <a:extLst>
              <a:ext uri="{FF2B5EF4-FFF2-40B4-BE49-F238E27FC236}">
                <a16:creationId xmlns:a16="http://schemas.microsoft.com/office/drawing/2014/main" id="{5970C0F7-B450-1FFE-9901-A52CA5313361}"/>
              </a:ext>
            </a:extLst>
          </p:cNvPr>
          <p:cNvSpPr txBox="1"/>
          <p:nvPr/>
        </p:nvSpPr>
        <p:spPr>
          <a:xfrm>
            <a:off x="438815" y="4073956"/>
            <a:ext cx="51466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Seaford"/>
              </a:rPr>
              <a:t>All Crew Members Will:</a:t>
            </a:r>
            <a:endParaRPr lang="en-US" dirty="0">
              <a:solidFill>
                <a:schemeClr val="tx2"/>
              </a:solidFill>
            </a:endParaRPr>
          </a:p>
        </p:txBody>
      </p:sp>
      <p:sp>
        <p:nvSpPr>
          <p:cNvPr id="26" name="Content Placeholder 25">
            <a:extLst>
              <a:ext uri="{FF2B5EF4-FFF2-40B4-BE49-F238E27FC236}">
                <a16:creationId xmlns:a16="http://schemas.microsoft.com/office/drawing/2014/main" id="{FBFBC77F-CCC3-6D83-2516-814FCB6CA6DD}"/>
              </a:ext>
            </a:extLst>
          </p:cNvPr>
          <p:cNvSpPr>
            <a:spLocks noGrp="1"/>
          </p:cNvSpPr>
          <p:nvPr>
            <p:ph idx="1"/>
          </p:nvPr>
        </p:nvSpPr>
        <p:spPr>
          <a:xfrm>
            <a:off x="538695" y="4531044"/>
            <a:ext cx="2459568" cy="2327709"/>
          </a:xfrm>
        </p:spPr>
        <p:txBody>
          <a:bodyPr lIns="91440" tIns="45720" rIns="91440" bIns="45720" anchor="t">
            <a:normAutofit lnSpcReduction="10000"/>
          </a:bodyPr>
          <a:lstStyle/>
          <a:p>
            <a:pPr>
              <a:buBlip>
                <a:blip r:embed="rId5">
                  <a:extLst>
                    <a:ext uri="{96DAC541-7B7A-43D3-8B79-37D633B846F1}">
                      <asvg:svgBlip xmlns:asvg="http://schemas.microsoft.com/office/drawing/2016/SVG/main" r:embed="rId6"/>
                    </a:ext>
                  </a:extLst>
                </a:blip>
              </a:buBlip>
            </a:pPr>
            <a:r>
              <a:rPr lang="en-US" b="1" dirty="0">
                <a:latin typeface="Seaford"/>
              </a:rPr>
              <a:t>Show Respect</a:t>
            </a:r>
          </a:p>
          <a:p>
            <a:pPr>
              <a:buBlip>
                <a:blip r:embed="rId5">
                  <a:extLst>
                    <a:ext uri="{96DAC541-7B7A-43D3-8B79-37D633B846F1}">
                      <asvg:svgBlip xmlns:asvg="http://schemas.microsoft.com/office/drawing/2016/SVG/main" r:embed="rId6"/>
                    </a:ext>
                  </a:extLst>
                </a:blip>
              </a:buBlip>
            </a:pPr>
            <a:r>
              <a:rPr lang="en-US" b="1" dirty="0">
                <a:latin typeface="Seaford"/>
              </a:rPr>
              <a:t>Participate</a:t>
            </a:r>
          </a:p>
          <a:p>
            <a:pPr>
              <a:buBlip>
                <a:blip r:embed="rId5">
                  <a:extLst>
                    <a:ext uri="{96DAC541-7B7A-43D3-8B79-37D633B846F1}">
                      <asvg:svgBlip xmlns:asvg="http://schemas.microsoft.com/office/drawing/2016/SVG/main" r:embed="rId6"/>
                    </a:ext>
                  </a:extLst>
                </a:blip>
              </a:buBlip>
            </a:pPr>
            <a:r>
              <a:rPr lang="en-US" b="1" dirty="0">
                <a:latin typeface="Seaford"/>
              </a:rPr>
              <a:t>Be Diligent</a:t>
            </a:r>
          </a:p>
          <a:p>
            <a:pPr>
              <a:buBlip>
                <a:blip r:embed="rId5">
                  <a:extLst>
                    <a:ext uri="{96DAC541-7B7A-43D3-8B79-37D633B846F1}">
                      <asvg:svgBlip xmlns:asvg="http://schemas.microsoft.com/office/drawing/2016/SVG/main" r:embed="rId6"/>
                    </a:ext>
                  </a:extLst>
                </a:blip>
              </a:buBlip>
            </a:pPr>
            <a:r>
              <a:rPr lang="en-US" b="1" dirty="0">
                <a:solidFill>
                  <a:schemeClr val="tx2">
                    <a:lumMod val="10000"/>
                    <a:lumOff val="90000"/>
                  </a:schemeClr>
                </a:solidFill>
                <a:latin typeface="Seaford"/>
              </a:rPr>
              <a:t>Be Honest</a:t>
            </a:r>
          </a:p>
          <a:p>
            <a:pPr>
              <a:buBlip>
                <a:blip r:embed="rId5">
                  <a:extLst>
                    <a:ext uri="{96DAC541-7B7A-43D3-8B79-37D633B846F1}">
                      <asvg:svgBlip xmlns:asvg="http://schemas.microsoft.com/office/drawing/2016/SVG/main" r:embed="rId6"/>
                    </a:ext>
                  </a:extLst>
                </a:blip>
              </a:buBlip>
            </a:pPr>
            <a:r>
              <a:rPr lang="en-US" b="1" dirty="0">
                <a:solidFill>
                  <a:schemeClr val="tx2">
                    <a:lumMod val="10000"/>
                    <a:lumOff val="90000"/>
                  </a:schemeClr>
                </a:solidFill>
                <a:latin typeface="Seaford"/>
              </a:rPr>
              <a:t>Reliable</a:t>
            </a:r>
          </a:p>
          <a:p>
            <a:pPr>
              <a:buBlip>
                <a:blip r:embed="rId5">
                  <a:extLst>
                    <a:ext uri="{96DAC541-7B7A-43D3-8B79-37D633B846F1}">
                      <asvg:svgBlip xmlns:asvg="http://schemas.microsoft.com/office/drawing/2016/SVG/main" r:embed="rId6"/>
                    </a:ext>
                  </a:extLst>
                </a:blip>
              </a:buBlip>
            </a:pPr>
            <a:r>
              <a:rPr lang="en-US" b="1" dirty="0">
                <a:solidFill>
                  <a:schemeClr val="tx2">
                    <a:lumMod val="10000"/>
                    <a:lumOff val="90000"/>
                  </a:schemeClr>
                </a:solidFill>
                <a:latin typeface="Seaford"/>
              </a:rPr>
              <a:t>Communicate</a:t>
            </a:r>
          </a:p>
        </p:txBody>
      </p:sp>
      <p:sp>
        <p:nvSpPr>
          <p:cNvPr id="30" name="Content Placeholder 25">
            <a:extLst>
              <a:ext uri="{FF2B5EF4-FFF2-40B4-BE49-F238E27FC236}">
                <a16:creationId xmlns:a16="http://schemas.microsoft.com/office/drawing/2014/main" id="{A5B93199-11A8-1A36-D92E-4B727DB1FB82}"/>
              </a:ext>
            </a:extLst>
          </p:cNvPr>
          <p:cNvSpPr txBox="1">
            <a:spLocks/>
          </p:cNvSpPr>
          <p:nvPr/>
        </p:nvSpPr>
        <p:spPr>
          <a:xfrm>
            <a:off x="3009940" y="4532358"/>
            <a:ext cx="2459568" cy="2327709"/>
          </a:xfrm>
          <a:prstGeom prst="rect">
            <a:avLst/>
          </a:prstGeom>
        </p:spPr>
        <p:txBody>
          <a:bodyPr lIns="91440" tIns="45720" rIns="91440" bIns="45720" anchor="t">
            <a:normAutofit lnSpcReduction="10000"/>
          </a:bodyPr>
          <a:lstStyle>
            <a:lvl1pPr marL="228600" indent="-228600" algn="l" defTabSz="914400" rtl="0" eaLnBrk="1" latinLnBrk="0" hangingPunct="1">
              <a:lnSpc>
                <a:spcPct val="100000"/>
              </a:lnSpc>
              <a:spcBef>
                <a:spcPts val="1000"/>
              </a:spcBef>
              <a:buClr>
                <a:schemeClr val="accent5"/>
              </a:buClr>
              <a:buFont typeface="Avenir Next LT Pro" panose="020B05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5">
                  <a:extLst>
                    <a:ext uri="{96DAC541-7B7A-43D3-8B79-37D633B846F1}">
                      <asvg:svgBlip xmlns:asvg="http://schemas.microsoft.com/office/drawing/2016/SVG/main" r:embed="rId6"/>
                    </a:ext>
                  </a:extLst>
                </a:blip>
              </a:buBlip>
            </a:pPr>
            <a:r>
              <a:rPr lang="en-US" b="1" dirty="0">
                <a:latin typeface="Seaford"/>
              </a:rPr>
              <a:t>Show Integrity</a:t>
            </a:r>
          </a:p>
          <a:p>
            <a:pPr>
              <a:buBlip>
                <a:blip r:embed="rId5">
                  <a:extLst>
                    <a:ext uri="{96DAC541-7B7A-43D3-8B79-37D633B846F1}">
                      <asvg:svgBlip xmlns:asvg="http://schemas.microsoft.com/office/drawing/2016/SVG/main" r:embed="rId6"/>
                    </a:ext>
                  </a:extLst>
                </a:blip>
              </a:buBlip>
            </a:pPr>
            <a:r>
              <a:rPr lang="en-US" b="1" dirty="0">
                <a:latin typeface="Seaford"/>
              </a:rPr>
              <a:t>Create</a:t>
            </a:r>
          </a:p>
          <a:p>
            <a:pPr>
              <a:buBlip>
                <a:blip r:embed="rId5">
                  <a:extLst>
                    <a:ext uri="{96DAC541-7B7A-43D3-8B79-37D633B846F1}">
                      <asvg:svgBlip xmlns:asvg="http://schemas.microsoft.com/office/drawing/2016/SVG/main" r:embed="rId6"/>
                    </a:ext>
                  </a:extLst>
                </a:blip>
              </a:buBlip>
            </a:pPr>
            <a:r>
              <a:rPr lang="en-US" b="1" dirty="0">
                <a:latin typeface="Seaford"/>
              </a:rPr>
              <a:t>Compromise</a:t>
            </a:r>
          </a:p>
          <a:p>
            <a:pPr>
              <a:buBlip>
                <a:blip r:embed="rId5">
                  <a:extLst>
                    <a:ext uri="{96DAC541-7B7A-43D3-8B79-37D633B846F1}">
                      <asvg:svgBlip xmlns:asvg="http://schemas.microsoft.com/office/drawing/2016/SVG/main" r:embed="rId6"/>
                    </a:ext>
                  </a:extLst>
                </a:blip>
              </a:buBlip>
            </a:pPr>
            <a:r>
              <a:rPr lang="en-US" b="1" dirty="0">
                <a:solidFill>
                  <a:schemeClr val="tx2">
                    <a:lumMod val="10000"/>
                    <a:lumOff val="90000"/>
                  </a:schemeClr>
                </a:solidFill>
                <a:latin typeface="Seaford"/>
              </a:rPr>
              <a:t>Collaborate</a:t>
            </a:r>
          </a:p>
          <a:p>
            <a:pPr>
              <a:buBlip>
                <a:blip r:embed="rId5">
                  <a:extLst>
                    <a:ext uri="{96DAC541-7B7A-43D3-8B79-37D633B846F1}">
                      <asvg:svgBlip xmlns:asvg="http://schemas.microsoft.com/office/drawing/2016/SVG/main" r:embed="rId6"/>
                    </a:ext>
                  </a:extLst>
                </a:blip>
              </a:buBlip>
            </a:pPr>
            <a:r>
              <a:rPr lang="en-US" b="1" dirty="0">
                <a:solidFill>
                  <a:schemeClr val="tx2">
                    <a:lumMod val="10000"/>
                    <a:lumOff val="90000"/>
                  </a:schemeClr>
                </a:solidFill>
                <a:latin typeface="Seaford"/>
              </a:rPr>
              <a:t>Negotiate</a:t>
            </a:r>
          </a:p>
          <a:p>
            <a:pPr>
              <a:buBlip>
                <a:blip r:embed="rId5">
                  <a:extLst>
                    <a:ext uri="{96DAC541-7B7A-43D3-8B79-37D633B846F1}">
                      <asvg:svgBlip xmlns:asvg="http://schemas.microsoft.com/office/drawing/2016/SVG/main" r:embed="rId6"/>
                    </a:ext>
                  </a:extLst>
                </a:blip>
              </a:buBlip>
            </a:pPr>
            <a:r>
              <a:rPr lang="en-US" b="1" dirty="0">
                <a:solidFill>
                  <a:schemeClr val="tx2">
                    <a:lumMod val="10000"/>
                    <a:lumOff val="90000"/>
                  </a:schemeClr>
                </a:solidFill>
                <a:latin typeface="Seaford"/>
              </a:rPr>
              <a:t>Innovate</a:t>
            </a:r>
          </a:p>
        </p:txBody>
      </p:sp>
      <p:sp>
        <p:nvSpPr>
          <p:cNvPr id="31" name="TextBox 30">
            <a:extLst>
              <a:ext uri="{FF2B5EF4-FFF2-40B4-BE49-F238E27FC236}">
                <a16:creationId xmlns:a16="http://schemas.microsoft.com/office/drawing/2014/main" id="{881A172F-9E62-1F0A-2731-A5A296A7738A}"/>
              </a:ext>
            </a:extLst>
          </p:cNvPr>
          <p:cNvSpPr txBox="1"/>
          <p:nvPr/>
        </p:nvSpPr>
        <p:spPr>
          <a:xfrm>
            <a:off x="6645905" y="4078961"/>
            <a:ext cx="4920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Seaford"/>
              </a:rPr>
              <a:t>All Hands On Deck</a:t>
            </a:r>
            <a:endParaRPr lang="en-US" dirty="0">
              <a:solidFill>
                <a:schemeClr val="tx2"/>
              </a:solidFill>
            </a:endParaRPr>
          </a:p>
        </p:txBody>
      </p:sp>
      <p:sp>
        <p:nvSpPr>
          <p:cNvPr id="33" name="TextBox 32">
            <a:extLst>
              <a:ext uri="{FF2B5EF4-FFF2-40B4-BE49-F238E27FC236}">
                <a16:creationId xmlns:a16="http://schemas.microsoft.com/office/drawing/2014/main" id="{EFEC583F-9911-E5B5-E01F-4D0EC93DFE6D}"/>
              </a:ext>
            </a:extLst>
          </p:cNvPr>
          <p:cNvSpPr txBox="1"/>
          <p:nvPr/>
        </p:nvSpPr>
        <p:spPr>
          <a:xfrm>
            <a:off x="6143034" y="4649270"/>
            <a:ext cx="607805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200"/>
              </a:spcAft>
            </a:pPr>
            <a:r>
              <a:rPr lang="en-US" sz="2000" dirty="0">
                <a:solidFill>
                  <a:schemeClr val="tx2"/>
                </a:solidFill>
                <a:latin typeface="Seaford"/>
              </a:rPr>
              <a:t>Meetings end with review of questions and concerns.</a:t>
            </a:r>
            <a:endParaRPr lang="en-US" sz="2000" dirty="0">
              <a:solidFill>
                <a:schemeClr val="tx2"/>
              </a:solidFill>
            </a:endParaRPr>
          </a:p>
          <a:p>
            <a:pPr algn="ctr">
              <a:spcAft>
                <a:spcPts val="1200"/>
              </a:spcAft>
            </a:pPr>
            <a:r>
              <a:rPr lang="en-US" sz="2000" dirty="0">
                <a:solidFill>
                  <a:schemeClr val="tx2"/>
                </a:solidFill>
                <a:latin typeface="Seaford"/>
              </a:rPr>
              <a:t>Group text is an alternative for crew members.</a:t>
            </a:r>
          </a:p>
          <a:p>
            <a:pPr algn="ctr">
              <a:spcAft>
                <a:spcPts val="1200"/>
              </a:spcAft>
            </a:pPr>
            <a:r>
              <a:rPr lang="en-US" sz="2000" dirty="0">
                <a:solidFill>
                  <a:schemeClr val="tx2"/>
                </a:solidFill>
                <a:latin typeface="Seaford"/>
              </a:rPr>
              <a:t> Crew will express concerns, share thoughts and provide feedback. </a:t>
            </a:r>
          </a:p>
        </p:txBody>
      </p:sp>
      <p:sp>
        <p:nvSpPr>
          <p:cNvPr id="4" name="TextBox 3">
            <a:extLst>
              <a:ext uri="{FF2B5EF4-FFF2-40B4-BE49-F238E27FC236}">
                <a16:creationId xmlns:a16="http://schemas.microsoft.com/office/drawing/2014/main" id="{B47133F2-1249-88F8-85C2-A84D5C392374}"/>
              </a:ext>
            </a:extLst>
          </p:cNvPr>
          <p:cNvSpPr txBox="1"/>
          <p:nvPr/>
        </p:nvSpPr>
        <p:spPr>
          <a:xfrm>
            <a:off x="7081520" y="345440"/>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F</a:t>
            </a:r>
          </a:p>
        </p:txBody>
      </p:sp>
      <p:sp>
        <p:nvSpPr>
          <p:cNvPr id="7" name="TextBox 6">
            <a:extLst>
              <a:ext uri="{FF2B5EF4-FFF2-40B4-BE49-F238E27FC236}">
                <a16:creationId xmlns:a16="http://schemas.microsoft.com/office/drawing/2014/main" id="{FA681B78-56D3-8982-90D0-7D3F629ADADD}"/>
              </a:ext>
            </a:extLst>
          </p:cNvPr>
          <p:cNvSpPr txBox="1"/>
          <p:nvPr/>
        </p:nvSpPr>
        <p:spPr>
          <a:xfrm>
            <a:off x="5832665" y="6629142"/>
            <a:ext cx="3352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N</a:t>
            </a:r>
          </a:p>
        </p:txBody>
      </p:sp>
    </p:spTree>
    <p:extLst>
      <p:ext uri="{BB962C8B-B14F-4D97-AF65-F5344CB8AC3E}">
        <p14:creationId xmlns:p14="http://schemas.microsoft.com/office/powerpoint/2010/main" val="1659097256"/>
      </p:ext>
    </p:extLst>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73D80CD5C59C44BED12266844E6C7F" ma:contentTypeVersion="8" ma:contentTypeDescription="Create a new document." ma:contentTypeScope="" ma:versionID="592544a3e11d7fa6eb8847d31030a967">
  <xsd:schema xmlns:xsd="http://www.w3.org/2001/XMLSchema" xmlns:xs="http://www.w3.org/2001/XMLSchema" xmlns:p="http://schemas.microsoft.com/office/2006/metadata/properties" xmlns:ns3="9d7d03c9-8f34-4c94-96a8-8077d8fea345" xmlns:ns4="410bcfe2-78ec-4426-afb5-c94e12e1dda4" targetNamespace="http://schemas.microsoft.com/office/2006/metadata/properties" ma:root="true" ma:fieldsID="7063029187846aa04d04205e4b606b34" ns3:_="" ns4:_="">
    <xsd:import namespace="9d7d03c9-8f34-4c94-96a8-8077d8fea345"/>
    <xsd:import namespace="410bcfe2-78ec-4426-afb5-c94e12e1dda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d03c9-8f34-4c94-96a8-8077d8fea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0bcfe2-78ec-4426-afb5-c94e12e1dd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9d7d03c9-8f34-4c94-96a8-8077d8fea345" xsi:nil="true"/>
    <_activity xmlns="9d7d03c9-8f34-4c94-96a8-8077d8fea345" xsi:nil="true"/>
  </documentManagement>
</p:properties>
</file>

<file path=customXml/itemProps1.xml><?xml version="1.0" encoding="utf-8"?>
<ds:datastoreItem xmlns:ds="http://schemas.openxmlformats.org/officeDocument/2006/customXml" ds:itemID="{AFF01AD9-F5BE-4467-A2B6-F080EB176088}">
  <ds:schemaRefs>
    <ds:schemaRef ds:uri="http://schemas.microsoft.com/sharepoint/v3/contenttype/forms"/>
  </ds:schemaRefs>
</ds:datastoreItem>
</file>

<file path=customXml/itemProps2.xml><?xml version="1.0" encoding="utf-8"?>
<ds:datastoreItem xmlns:ds="http://schemas.openxmlformats.org/officeDocument/2006/customXml" ds:itemID="{6E106EBC-0996-4839-A7D9-58595F4DE9FD}">
  <ds:schemaRefs>
    <ds:schemaRef ds:uri="410bcfe2-78ec-4426-afb5-c94e12e1dda4"/>
    <ds:schemaRef ds:uri="9d7d03c9-8f34-4c94-96a8-8077d8fea3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977A2A-9AF2-4E1E-9C52-3CE0178B1CF2}">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410bcfe2-78ec-4426-afb5-c94e12e1dda4"/>
    <ds:schemaRef ds:uri="9d7d03c9-8f34-4c94-96a8-8077d8fea345"/>
    <ds:schemaRef ds:uri="http://www.w3.org/XML/1998/namespac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Explore design</Template>
  <TotalTime>62</TotalTime>
  <Words>2614</Words>
  <Application>Microsoft Office PowerPoint</Application>
  <PresentationFormat>Widescreen</PresentationFormat>
  <Paragraphs>362</Paragraphs>
  <Slides>22</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Algerian</vt:lpstr>
      <vt:lpstr>Arial</vt:lpstr>
      <vt:lpstr>Avenir Next LT Pro</vt:lpstr>
      <vt:lpstr>AvenirNext LT Pro Medium</vt:lpstr>
      <vt:lpstr>Calibri</vt:lpstr>
      <vt:lpstr>Castellar</vt:lpstr>
      <vt:lpstr>Colonna MT</vt:lpstr>
      <vt:lpstr>Posterama</vt:lpstr>
      <vt:lpstr>Seaford</vt:lpstr>
      <vt:lpstr>Segoe UI</vt:lpstr>
      <vt:lpstr>Wingdings</vt:lpstr>
      <vt:lpstr>ExploreVTI</vt:lpstr>
      <vt:lpstr>The Voyagers  Quest II PIM*</vt:lpstr>
      <vt:lpstr>PowerPoint Presentation</vt:lpstr>
      <vt:lpstr>PowerPoint Presentation</vt:lpstr>
      <vt:lpstr>SORM  Contents</vt:lpstr>
      <vt:lpstr>Purpose Statement</vt:lpstr>
      <vt:lpstr>PowerPoint Presentation</vt:lpstr>
      <vt:lpstr>PowerPoint Presentation</vt:lpstr>
      <vt:lpstr>Waypoints</vt:lpstr>
      <vt:lpstr>Standing Orders</vt:lpstr>
      <vt:lpstr>PowerPoint Presentation</vt:lpstr>
      <vt:lpstr>Organization of Leadership</vt:lpstr>
      <vt:lpstr>PowerPoint Presentation</vt:lpstr>
      <vt:lpstr>Roles and Responsibilities</vt:lpstr>
      <vt:lpstr>PowerPoint Presentation</vt:lpstr>
      <vt:lpstr>Operating Procedures</vt:lpstr>
      <vt:lpstr>Decision Making</vt:lpstr>
      <vt:lpstr>Plan of the Week - Time Management</vt:lpstr>
      <vt:lpstr>Sanctions</vt:lpstr>
      <vt:lpstr>PowerPoint Presentation</vt:lpstr>
      <vt:lpstr>Port of Destination</vt:lpstr>
      <vt:lpstr>PowerPoint Presentation</vt:lpstr>
      <vt:lpstr>The Voyagers’ Virtual Tuckman Team Development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SORM</dc:title>
  <dc:creator>Lee, Brandy Cahoon</dc:creator>
  <cp:lastModifiedBy>Lee, Brandy Cahoon</cp:lastModifiedBy>
  <cp:revision>3</cp:revision>
  <dcterms:created xsi:type="dcterms:W3CDTF">2023-05-23T13:57:07Z</dcterms:created>
  <dcterms:modified xsi:type="dcterms:W3CDTF">2023-06-03T18:26:44Z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0x0101005873D80CD5C59C44BED12266844E6C7F</vt:lpwstr>
  </property>
</Properties>
</file>